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4" r:id="rId2"/>
    <p:sldMasterId id="2147483706" r:id="rId3"/>
    <p:sldMasterId id="2147483718" r:id="rId4"/>
    <p:sldMasterId id="2147483730" r:id="rId5"/>
    <p:sldMasterId id="2147483760" r:id="rId6"/>
    <p:sldMasterId id="2147483772" r:id="rId7"/>
  </p:sldMasterIdLst>
  <p:sldIdLst>
    <p:sldId id="28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73" r:id="rId20"/>
    <p:sldId id="274" r:id="rId21"/>
    <p:sldId id="275" r:id="rId22"/>
    <p:sldId id="276" r:id="rId23"/>
    <p:sldId id="268" r:id="rId24"/>
    <p:sldId id="269" r:id="rId25"/>
    <p:sldId id="270" r:id="rId26"/>
    <p:sldId id="271" r:id="rId27"/>
    <p:sldId id="272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5" r:id="rId36"/>
  </p:sldIdLst>
  <p:sldSz cx="12192000" cy="6858000"/>
  <p:notesSz cx="6858000" cy="9144000"/>
  <p:defaultTextStyle>
    <a:defPPr>
      <a:defRPr lang="en-V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F5597"/>
    <a:srgbClr val="00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255577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80053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3658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432236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699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724782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900001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100824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591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541680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3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747928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029594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55086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577434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618088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923314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10682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7789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984168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821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984248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739232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906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442778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168165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571769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459134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2906445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8329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46647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9154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444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231457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149004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10815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547899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756497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4257904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555239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411338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5807788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1351099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73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6345968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1193862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0942355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0649395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880688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0377930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160822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8725303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101637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0612913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313189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1824532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7188283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05794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1332328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728210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0920587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8218514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1989985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49A2-4B3F-424B-82D6-53C7F4E29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E310A9-503C-41AC-B75E-88622931F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BA48C-E15D-457B-B514-B0BD52459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46AF6-8208-4491-AA9C-C736FD25C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96F53-D42D-42F1-9E91-C04945336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953715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5E53-A4AD-4195-A25E-663A599D0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A5CD-CED9-4293-86A9-1C20F7A42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D204F-A7BE-4793-A6E3-116E2FB8F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F4C62-F79E-4C26-988A-E75EEFA34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107BC-E62E-4961-9E05-DA4AB0B15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351088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00661-7E8F-4DCE-B8B0-D7EFFB21C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26821-D80B-4F1B-BEA2-E56996934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01822-37D5-4683-A17D-01551CBED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415E7-F791-455F-9794-E92B2EA43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60866-0988-4279-9A65-75F3FBDD9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712913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4088814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8DCB8-9492-4B10-BAE4-86E995923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0A442-4FD5-49CD-B1F4-AA28630E11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B81B48-9B43-4D41-9505-FD3131301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011CA-F653-4DD1-9ECB-9C0C3912A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F1FC7-E223-42A5-8ED6-5735EA86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8E695-26E8-4106-93A6-7D843391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2517395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CB6B-558C-4D21-A7E0-624E7E106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EADCA-9E9E-4D03-8564-505F4991C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0AC87F-34A4-43E4-85C5-7C33B84EE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0CED9-F4B7-4BA1-88C2-054E769F8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D3E060-82FE-44C7-A35B-25DC1995A6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FBBCE-8E91-4027-B899-B3FF10910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7BE5FA-D958-403D-9DB3-91CEC1D36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E8196-7C5D-4038-844E-47EA60F6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6765149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60155-2DEB-477A-931E-E2AC9DCA0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51EB5D-BA6D-4CA3-A2E1-0C771828C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1414AB-25DF-4C10-A03A-BDC261E72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99A05-3711-4608-B9B1-FF2476153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0280078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870326-8992-4571-94AD-AC0B6D1D0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60B440-6C54-42AA-B948-AAEDC51B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476B4-C83C-45FA-AF17-4B2D30D3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8918987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6BF76-B9AF-41B5-A5C4-43019E052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E4C59-DE6F-4056-BCE0-28EFD3312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42FAB-DF32-4415-A4A4-1D26141BA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03243B-5CE1-4CAE-8AF8-32EBC23AC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EDC4E8-154E-48A6-BE26-752EFC85A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EDAA8-CFCC-443D-956C-A4E8B4BC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844415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4B01-304F-4006-A0FC-E302232D9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0A94B7-139F-4671-ABEA-9E3BEB672E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D7BD9-B679-4C2D-93F0-E535D751E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32B33-9F59-40C8-B488-5131E4A0C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F5F67-1BA0-4E2C-8CCC-96B3603C7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776B4-3CB3-408B-9226-2C85E779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1199121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5E2A4-D55A-4F5C-BB7D-424D1C5F2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21BBB6-EB37-4208-9A1E-6807462AA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E8A94-C5F6-479A-A185-1A50D5B99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F6C6A-3F72-409C-9E68-326EDB6B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DC203-11E3-4582-A6BE-89A4C2DB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7150546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77BCD9-27F9-4B56-BC5C-B4C82E405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5CF2C-1E43-4CA0-96BA-48E3A0FC4D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2CA56-49DE-4DEA-AD28-AB72CF580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53B3F-94AA-4A6F-8139-65D6E19C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73E25-3213-48E1-B63C-2BDAA27E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8373313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2544890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194158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7775463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7338442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9747389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1111571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165117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3657679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1431974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8258248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5493587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5702887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7792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0692680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7781899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6044980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8117568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0308266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642826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97346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0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51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35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2999859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39859-D304-4B3E-B05A-B540316BE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8BE52-278D-4A47-90B8-359816D01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10734-388F-4914-9E9F-E332EDCAC1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8A8E6-43B5-4EB5-A6EB-79E394D4A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B8624-454D-467F-BDC0-122487A76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65677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B703926-84B7-4810-A197-D74D8EDF61FE}" type="datetimeFigureOut">
              <a:rPr lang="en-VI" smtClean="0"/>
              <a:t>9/13/2020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CC1067-37D6-4F76-97E3-068E93BF8E6E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68787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ehub.com/multi/revelation/1-3.htm" TargetMode="External"/><Relationship Id="rId2" Type="http://schemas.openxmlformats.org/officeDocument/2006/relationships/hyperlink" Target="https://biblehub.com/multi/revelation/1-2.htm" TargetMode="Externa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2.gif"/><Relationship Id="rId4" Type="http://schemas.openxmlformats.org/officeDocument/2006/relationships/hyperlink" Target="https://biblehub.com/multi/revelation/1-4.htm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4" Type="http://schemas.openxmlformats.org/officeDocument/2006/relationships/hyperlink" Target="https://newchristianbiblestudy.org/bible/tagalog-1905/revelation/14/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3.xml"/><Relationship Id="rId4" Type="http://schemas.openxmlformats.org/officeDocument/2006/relationships/hyperlink" Target="https://newchristianbiblestudy.org/bible/tagalog-1905/revelation/14/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3.xml"/><Relationship Id="rId5" Type="http://schemas.openxmlformats.org/officeDocument/2006/relationships/hyperlink" Target="https://newchristianbiblestudy.org/bible/tagalog-1905/revelation/14/12" TargetMode="External"/><Relationship Id="rId4" Type="http://schemas.openxmlformats.org/officeDocument/2006/relationships/hyperlink" Target="https://newchristianbiblestudy.org/bible/tagalog-1905/revelation/14/1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FD7999-9503-41FD-A7C0-68D2F28F2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70943-C22B-4570-8A30-C5CC4C0FB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0" y="702000"/>
            <a:ext cx="1285875" cy="1164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980C08-F774-489D-AFE4-1E380672BAC8}"/>
              </a:ext>
            </a:extLst>
          </p:cNvPr>
          <p:cNvSpPr txBox="1"/>
          <p:nvPr/>
        </p:nvSpPr>
        <p:spPr>
          <a:xfrm>
            <a:off x="4033838" y="758338"/>
            <a:ext cx="4481512" cy="1107996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  <a:endParaRPr lang="en-VI" sz="66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DA3AFB-C36C-41A0-B4ED-B27928F935CE}"/>
              </a:ext>
            </a:extLst>
          </p:cNvPr>
          <p:cNvSpPr txBox="1"/>
          <p:nvPr/>
        </p:nvSpPr>
        <p:spPr>
          <a:xfrm>
            <a:off x="2505075" y="2080587"/>
            <a:ext cx="7539037" cy="1446550"/>
          </a:xfrm>
          <a:prstGeom prst="rect">
            <a:avLst/>
          </a:prstGeom>
          <a:solidFill>
            <a:srgbClr val="000000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/>
                </a:solidFill>
                <a:latin typeface="Wakeup" pitchFamily="2" charset="0"/>
                <a:cs typeface="Aharoni" panose="02010803020104030203" pitchFamily="2" charset="-79"/>
              </a:rPr>
              <a:t>To Tel </a:t>
            </a:r>
            <a:r>
              <a:rPr lang="en-US" sz="4400" dirty="0" err="1">
                <a:solidFill>
                  <a:schemeClr val="accent4"/>
                </a:solidFill>
                <a:latin typeface="Wakeup" pitchFamily="2" charset="0"/>
                <a:cs typeface="Aharoni" panose="02010803020104030203" pitchFamily="2" charset="-79"/>
              </a:rPr>
              <a:t>aviv</a:t>
            </a:r>
            <a:r>
              <a:rPr lang="en-US" sz="4400" dirty="0">
                <a:solidFill>
                  <a:schemeClr val="accent4"/>
                </a:solidFill>
                <a:latin typeface="Wakeup" pitchFamily="2" charset="0"/>
                <a:cs typeface="Aharoni" panose="02010803020104030203" pitchFamily="2" charset="-79"/>
              </a:rPr>
              <a:t> International Seventh-day Adventist Church Online Bible study Course</a:t>
            </a:r>
            <a:endParaRPr lang="en-VI" sz="4400" dirty="0">
              <a:solidFill>
                <a:schemeClr val="accent4"/>
              </a:solidFill>
              <a:latin typeface="Wakeup" pitchFamily="2" charset="0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F532D8-5DFD-494C-AC7B-B0DE8E9AF16B}"/>
              </a:ext>
            </a:extLst>
          </p:cNvPr>
          <p:cNvSpPr txBox="1"/>
          <p:nvPr/>
        </p:nvSpPr>
        <p:spPr>
          <a:xfrm>
            <a:off x="2667000" y="3962400"/>
            <a:ext cx="7277100" cy="1107996"/>
          </a:xfrm>
          <a:prstGeom prst="rect">
            <a:avLst/>
          </a:prstGeom>
          <a:solidFill>
            <a:srgbClr val="000000">
              <a:alpha val="6902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4"/>
                </a:solidFill>
                <a:latin typeface="Wakeup" pitchFamily="2" charset="0"/>
                <a:cs typeface="Aharoni" panose="02010803020104030203" pitchFamily="2" charset="-79"/>
              </a:rPr>
              <a:t>3 Angels Message lesson 1</a:t>
            </a:r>
            <a:endParaRPr lang="en-VI" sz="6600" dirty="0">
              <a:solidFill>
                <a:schemeClr val="accent4"/>
              </a:solidFill>
              <a:latin typeface="Wakeup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5768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4EE358-23CD-44E6-A596-A13B8014831F}"/>
              </a:ext>
            </a:extLst>
          </p:cNvPr>
          <p:cNvSpPr txBox="1"/>
          <p:nvPr/>
        </p:nvSpPr>
        <p:spPr>
          <a:xfrm>
            <a:off x="-1062040" y="-22743"/>
            <a:ext cx="6734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Katotohanan</a:t>
            </a:r>
            <a:r>
              <a:rPr lang="en-US" sz="3600" u="sng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#1</a:t>
            </a:r>
            <a:endParaRPr lang="en-VI" sz="3600" u="sng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AF656F-15D1-4212-A0CB-B2FC0746051B}"/>
              </a:ext>
            </a:extLst>
          </p:cNvPr>
          <p:cNvSpPr txBox="1"/>
          <p:nvPr/>
        </p:nvSpPr>
        <p:spPr>
          <a:xfrm>
            <a:off x="285750" y="798910"/>
            <a:ext cx="8429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Mga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tao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tutulungan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ng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mga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anghel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ang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magpapahayag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ng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mensaheng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ito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sanlibutan</a:t>
            </a:r>
            <a:endParaRPr lang="en-VI" sz="28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9AF4C-12A0-4A51-8959-98CC3865880B}"/>
              </a:ext>
            </a:extLst>
          </p:cNvPr>
          <p:cNvSpPr txBox="1"/>
          <p:nvPr/>
        </p:nvSpPr>
        <p:spPr>
          <a:xfrm>
            <a:off x="285749" y="2557880"/>
            <a:ext cx="11389526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1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Ang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Apocalipsis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ni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entury Schoolbook" panose="02040604050505020304" pitchFamily="18" charset="0"/>
              </a:rPr>
              <a:t>Jesucristo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,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ibinigay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ng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entury Schoolbook" panose="02040604050505020304" pitchFamily="18" charset="0"/>
              </a:rPr>
              <a:t>Dios</a:t>
            </a:r>
            <a:r>
              <a:rPr lang="en-US" sz="2400" b="0" i="0" dirty="0">
                <a:solidFill>
                  <a:srgbClr val="00B0F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sa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kaniya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upang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ipahayag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sa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kaniyang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mga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alipin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,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sa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makatuwid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ay ang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mga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bagay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nararapat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mangyaring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madali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: at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kaniyang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ipinadala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at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ipinaalam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sa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pamamagitan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ng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kaniyang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entury Schoolbook" panose="02040604050505020304" pitchFamily="18" charset="0"/>
              </a:rPr>
              <a:t>anghel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sa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kaniyang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alipin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si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entury Schoolbook" panose="02040604050505020304" pitchFamily="18" charset="0"/>
              </a:rPr>
              <a:t>Juan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; </a:t>
            </a:r>
            <a:r>
              <a:rPr lang="en-US" sz="2400" b="1" i="0" u="none" strike="noStrike" dirty="0">
                <a:solidFill>
                  <a:srgbClr val="008AE6"/>
                </a:solidFill>
                <a:effectLst/>
                <a:latin typeface="Century Schoolbook" panose="02040604050505020304" pitchFamily="18" charset="0"/>
                <a:hlinkClick r:id="rId2"/>
              </a:rPr>
              <a:t>2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Na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sumaksi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sa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salita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ng Dios, at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sa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patotoo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ni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Jesucristo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,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sa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lahat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ng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mga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bagay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nakita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niya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. </a:t>
            </a:r>
            <a:r>
              <a:rPr lang="en-US" sz="2400" b="1" i="0" u="none" strike="noStrike" dirty="0">
                <a:solidFill>
                  <a:srgbClr val="008AE6"/>
                </a:solidFill>
                <a:effectLst/>
                <a:latin typeface="Century Schoolbook" panose="02040604050505020304" pitchFamily="18" charset="0"/>
                <a:hlinkClick r:id="rId3"/>
              </a:rPr>
              <a:t>3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Mapalad ang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bumabasa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, at ang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nangakikinig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ng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mga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salita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ng hula, at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tumutupad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ng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mga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bagay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nangasusulat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doon: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sapagka't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ang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panaho'y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malapit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na.</a:t>
            </a:r>
            <a:r>
              <a:rPr lang="en-US" sz="2400" b="1" i="0" u="none" strike="noStrike" dirty="0">
                <a:solidFill>
                  <a:srgbClr val="008AE6"/>
                </a:solidFill>
                <a:effectLst/>
                <a:latin typeface="Century Schoolbook" panose="02040604050505020304" pitchFamily="18" charset="0"/>
                <a:hlinkClick r:id="rId4"/>
              </a:rPr>
              <a:t>4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Si Juan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sa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entury Schoolbook" panose="02040604050505020304" pitchFamily="18" charset="0"/>
              </a:rPr>
              <a:t>pitong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entury Schoolbook" panose="02040604050505020304" pitchFamily="18" charset="0"/>
              </a:rPr>
              <a:t>iglesia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nasa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Asia: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Biyaya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ang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sumainyo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nawa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, at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kapayapaang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mula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doon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sa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kaniya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ngayon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, at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nang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nakaraan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at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darating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; at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mula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sa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pitong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Espiritu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nasa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harapan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ng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kaniyang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US" sz="2400" b="0" i="0" dirty="0" err="1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luklukan</a:t>
            </a:r>
            <a:r>
              <a:rPr lang="en-US" sz="2400" b="0" i="0" dirty="0">
                <a:solidFill>
                  <a:srgbClr val="001320"/>
                </a:solidFill>
                <a:effectLst/>
                <a:latin typeface="Century Schoolbook" panose="02040604050505020304" pitchFamily="18" charset="0"/>
              </a:rPr>
              <a:t>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097EF3-ACCC-4316-811C-0A45F8386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95" y="0"/>
            <a:ext cx="2433640" cy="256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3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3E0DBE-F584-461E-B686-21F27AA084E4}"/>
              </a:ext>
            </a:extLst>
          </p:cNvPr>
          <p:cNvSpPr txBox="1"/>
          <p:nvPr/>
        </p:nvSpPr>
        <p:spPr>
          <a:xfrm>
            <a:off x="600075" y="342007"/>
            <a:ext cx="9544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*Ang </a:t>
            </a:r>
            <a:r>
              <a:rPr lang="en-US" sz="3200" dirty="0" err="1"/>
              <a:t>salitang</a:t>
            </a:r>
            <a:r>
              <a:rPr lang="en-US" sz="3200" dirty="0"/>
              <a:t> </a:t>
            </a:r>
            <a:r>
              <a:rPr lang="en-US" sz="3200" b="1" dirty="0" err="1"/>
              <a:t>Anghel</a:t>
            </a:r>
            <a:r>
              <a:rPr lang="en-US" sz="3200" dirty="0"/>
              <a:t> </a:t>
            </a:r>
            <a:r>
              <a:rPr lang="en-US" sz="3200" dirty="0" err="1"/>
              <a:t>sa</a:t>
            </a:r>
            <a:r>
              <a:rPr lang="en-US" sz="3200" dirty="0"/>
              <a:t> </a:t>
            </a:r>
            <a:r>
              <a:rPr lang="en-US" sz="3200" dirty="0" err="1"/>
              <a:t>Gryego</a:t>
            </a:r>
            <a:r>
              <a:rPr lang="en-US" sz="3200" dirty="0"/>
              <a:t> ay</a:t>
            </a:r>
            <a:r>
              <a:rPr lang="en-US" sz="3200" i="1" dirty="0">
                <a:latin typeface="Century Gothic" panose="020B0502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Anghelos</a:t>
            </a:r>
            <a:r>
              <a:rPr lang="en-US" sz="3200" i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/>
              <a:t>na</a:t>
            </a:r>
            <a:r>
              <a:rPr lang="en-US" sz="3200" dirty="0"/>
              <a:t> ang </a:t>
            </a:r>
            <a:r>
              <a:rPr lang="en-US" sz="3200" dirty="0" err="1"/>
              <a:t>ibigsabihin</a:t>
            </a:r>
            <a:r>
              <a:rPr lang="en-US" sz="3200" dirty="0"/>
              <a:t> ay </a:t>
            </a:r>
            <a:r>
              <a:rPr lang="en-US" sz="3200" b="1" dirty="0" err="1"/>
              <a:t>Mensahero</a:t>
            </a:r>
            <a:r>
              <a:rPr lang="en-US" sz="3200" dirty="0"/>
              <a:t> </a:t>
            </a:r>
            <a:endParaRPr lang="en-VI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71A8B3-3287-427D-B819-9C80C7F4CA48}"/>
              </a:ext>
            </a:extLst>
          </p:cNvPr>
          <p:cNvSpPr txBox="1"/>
          <p:nvPr/>
        </p:nvSpPr>
        <p:spPr>
          <a:xfrm>
            <a:off x="685800" y="1933575"/>
            <a:ext cx="9058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*Sa </a:t>
            </a:r>
            <a:r>
              <a:rPr lang="en-US" sz="3200" dirty="0" err="1"/>
              <a:t>bagong</a:t>
            </a:r>
            <a:r>
              <a:rPr lang="en-US" sz="3200" dirty="0"/>
              <a:t> </a:t>
            </a:r>
            <a:r>
              <a:rPr lang="en-US" sz="3200" dirty="0" err="1"/>
              <a:t>tipan</a:t>
            </a:r>
            <a:r>
              <a:rPr lang="en-US" sz="3200" dirty="0"/>
              <a:t> ang </a:t>
            </a:r>
            <a:r>
              <a:rPr lang="en-US" sz="3200" dirty="0" err="1"/>
              <a:t>tao</a:t>
            </a:r>
            <a:r>
              <a:rPr lang="en-US" sz="3200" dirty="0"/>
              <a:t> ay </a:t>
            </a:r>
            <a:r>
              <a:rPr lang="en-US" sz="3200" dirty="0" err="1"/>
              <a:t>tinawag</a:t>
            </a:r>
            <a:r>
              <a:rPr lang="en-US" sz="3200" dirty="0"/>
              <a:t> ding </a:t>
            </a:r>
            <a:r>
              <a:rPr lang="en-US" sz="3200" dirty="0" err="1"/>
              <a:t>anghel</a:t>
            </a:r>
            <a:r>
              <a:rPr lang="en-US" sz="3200" dirty="0"/>
              <a:t> </a:t>
            </a:r>
            <a:r>
              <a:rPr lang="en-US" sz="3200" dirty="0" err="1"/>
              <a:t>sapagkat</a:t>
            </a:r>
            <a:r>
              <a:rPr lang="en-US" sz="3200" dirty="0"/>
              <a:t> </a:t>
            </a:r>
            <a:r>
              <a:rPr lang="en-US" sz="3200" dirty="0" err="1"/>
              <a:t>sila’y</a:t>
            </a:r>
            <a:r>
              <a:rPr lang="en-US" sz="3200" dirty="0"/>
              <a:t> </a:t>
            </a:r>
            <a:r>
              <a:rPr lang="en-US" sz="3200" dirty="0" err="1"/>
              <a:t>sinugo</a:t>
            </a:r>
            <a:r>
              <a:rPr lang="en-US" sz="3200" dirty="0"/>
              <a:t> din ng </a:t>
            </a:r>
            <a:r>
              <a:rPr lang="en-US" sz="3200" dirty="0" err="1"/>
              <a:t>Diyos</a:t>
            </a:r>
            <a:r>
              <a:rPr lang="en-US" sz="3200" dirty="0"/>
              <a:t> para mag </a:t>
            </a:r>
            <a:r>
              <a:rPr lang="en-US" sz="3200" dirty="0" err="1"/>
              <a:t>hatid</a:t>
            </a:r>
            <a:r>
              <a:rPr lang="en-US" sz="3200" dirty="0"/>
              <a:t> ng </a:t>
            </a:r>
            <a:r>
              <a:rPr lang="en-US" sz="3200" dirty="0" err="1"/>
              <a:t>mensahe</a:t>
            </a:r>
            <a:r>
              <a:rPr lang="en-US" sz="3200" dirty="0"/>
              <a:t>.</a:t>
            </a:r>
            <a:endParaRPr lang="en-VI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873573-B2A9-42C9-8667-EAC1506E9D67}"/>
              </a:ext>
            </a:extLst>
          </p:cNvPr>
          <p:cNvSpPr txBox="1"/>
          <p:nvPr/>
        </p:nvSpPr>
        <p:spPr>
          <a:xfrm>
            <a:off x="685799" y="3728948"/>
            <a:ext cx="673417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 Epaphroditus (Philippians 2:25) </a:t>
            </a:r>
          </a:p>
          <a:p>
            <a:r>
              <a:rPr lang="en-US" sz="2800" dirty="0"/>
              <a:t> John the Baptist (Matthew 11:10) </a:t>
            </a:r>
          </a:p>
          <a:p>
            <a:r>
              <a:rPr lang="en-US" sz="2800" dirty="0"/>
              <a:t> Messengers sent to John (Luke 7:24)</a:t>
            </a:r>
          </a:p>
          <a:p>
            <a:r>
              <a:rPr lang="en-US" sz="2800" dirty="0"/>
              <a:t> Spies who visited Jericho (James 2:25)</a:t>
            </a:r>
          </a:p>
          <a:p>
            <a:r>
              <a:rPr lang="en-US" sz="2800" dirty="0"/>
              <a:t> Apostle Paul (Galatians 4:14) </a:t>
            </a:r>
          </a:p>
          <a:p>
            <a:r>
              <a:rPr lang="en-US" sz="2800" dirty="0"/>
              <a:t> Stephen (Acts 6:15)</a:t>
            </a:r>
            <a:endParaRPr lang="en-VI" sz="2800" dirty="0"/>
          </a:p>
        </p:txBody>
      </p:sp>
    </p:spTree>
    <p:extLst>
      <p:ext uri="{BB962C8B-B14F-4D97-AF65-F5344CB8AC3E}">
        <p14:creationId xmlns:p14="http://schemas.microsoft.com/office/powerpoint/2010/main" val="2991177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8F79FA-367E-4F92-B88A-44C37661A5CC}"/>
              </a:ext>
            </a:extLst>
          </p:cNvPr>
          <p:cNvSpPr txBox="1"/>
          <p:nvPr/>
        </p:nvSpPr>
        <p:spPr>
          <a:xfrm>
            <a:off x="457200" y="499318"/>
            <a:ext cx="60960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this is </a:t>
            </a:r>
            <a:r>
              <a:rPr lang="en-US" sz="4400" b="0" i="1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he,</a:t>
            </a:r>
            <a:r>
              <a:rPr lang="en-US" sz="44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whom it is written, Behold, I send my </a:t>
            </a:r>
            <a:r>
              <a:rPr lang="en-US" sz="4400" b="0" i="1" u="none" strike="noStrike" baseline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messenger </a:t>
            </a:r>
            <a:r>
              <a:rPr lang="en-US" sz="44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 thy face, which shall prepare thy way before thee. </a:t>
            </a:r>
          </a:p>
          <a:p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Matthew 11:10</a:t>
            </a:r>
            <a:endParaRPr lang="en-VI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673BDF-28C2-4501-A608-D3E43E408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81748" y="499319"/>
            <a:ext cx="4810125" cy="5783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5543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A3BA5F-57DE-4DAE-A0EA-8D3B7B46C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91"/>
                    </a14:imgEffect>
                    <a14:imgEffect>
                      <a14:saturation sat="1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393534-3C97-4082-BB7F-781767E9E769}"/>
              </a:ext>
            </a:extLst>
          </p:cNvPr>
          <p:cNvSpPr txBox="1"/>
          <p:nvPr/>
        </p:nvSpPr>
        <p:spPr>
          <a:xfrm>
            <a:off x="571500" y="133350"/>
            <a:ext cx="9344025" cy="120032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*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Ang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Pangangaral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ng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Ebanghelyo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ay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ipinag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utos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tao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at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hindi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mga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anghel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VI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A59F9B-B958-48ED-BE1D-57BB1DB2A89C}"/>
              </a:ext>
            </a:extLst>
          </p:cNvPr>
          <p:cNvSpPr txBox="1"/>
          <p:nvPr/>
        </p:nvSpPr>
        <p:spPr>
          <a:xfrm>
            <a:off x="571500" y="1622763"/>
            <a:ext cx="10429875" cy="507831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Lumapit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si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Jesus at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sinabi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sa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kanila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, “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Ibinigay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na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sa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akin ang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lahat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ng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kapangyarihan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sa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langit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at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sa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lupa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.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Kaya't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habang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kayo'y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humahayo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,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gawin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ninyong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alagad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ko ang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mga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tao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sa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lahat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ng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bansa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.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Bautismuhan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ninyo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sila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sa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pangalan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ng Ama, at ng Anak, at ng Espiritu Santo.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Turuan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ninyo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silang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sumunod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sa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lahat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ng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iniutos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ko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sa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inyo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.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Tandaan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ninyo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,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ako'y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laging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kasama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ninyo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hanggang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sa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katapusan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 ng </a:t>
            </a:r>
            <a:r>
              <a:rPr lang="en-US" sz="3600" b="0" i="0" dirty="0" err="1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panahon</a:t>
            </a:r>
            <a:r>
              <a:rPr lang="en-US" sz="3600" b="0" i="0" dirty="0">
                <a:solidFill>
                  <a:srgbClr val="111111"/>
                </a:solidFill>
                <a:effectLst/>
                <a:latin typeface="Baskerville Old Face" panose="02020602080505020303" pitchFamily="18" charset="0"/>
              </a:rPr>
              <a:t>.”</a:t>
            </a:r>
          </a:p>
          <a:p>
            <a:r>
              <a:rPr lang="en-US" sz="3600" dirty="0">
                <a:solidFill>
                  <a:srgbClr val="111111"/>
                </a:solidFill>
                <a:latin typeface="Baskerville Old Face" panose="02020602080505020303" pitchFamily="18" charset="0"/>
              </a:rPr>
              <a:t>                                                         Mateo 28:18-20</a:t>
            </a:r>
            <a:endParaRPr lang="en-VI" sz="36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82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A961BE-ACF6-4606-9DCB-26B95E9CAFD7}"/>
              </a:ext>
            </a:extLst>
          </p:cNvPr>
          <p:cNvSpPr txBox="1"/>
          <p:nvPr/>
        </p:nvSpPr>
        <p:spPr>
          <a:xfrm>
            <a:off x="2483165" y="133552"/>
            <a:ext cx="6734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Katotohanan</a:t>
            </a:r>
            <a:r>
              <a:rPr lang="en-US" sz="3600" u="sng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#2</a:t>
            </a:r>
            <a:endParaRPr lang="en-VI" sz="3600" u="sng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E2160-6835-462B-AF7A-73E8A7155DE2}"/>
              </a:ext>
            </a:extLst>
          </p:cNvPr>
          <p:cNvSpPr txBox="1"/>
          <p:nvPr/>
        </p:nvSpPr>
        <p:spPr>
          <a:xfrm>
            <a:off x="999805" y="773816"/>
            <a:ext cx="11043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mga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Anghel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u="sng" dirty="0" err="1">
                <a:solidFill>
                  <a:schemeClr val="accent1">
                    <a:lumMod val="75000"/>
                  </a:schemeClr>
                </a:solidFill>
              </a:rPr>
              <a:t>lumilipad</a:t>
            </a:r>
            <a:r>
              <a:rPr lang="en-US" sz="32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u="sng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32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u="sng" dirty="0" err="1">
                <a:solidFill>
                  <a:schemeClr val="accent1">
                    <a:lumMod val="75000"/>
                  </a:schemeClr>
                </a:solidFill>
              </a:rPr>
              <a:t>gitna</a:t>
            </a:r>
            <a:r>
              <a:rPr lang="en-US" sz="32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langit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ay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nangangahulugang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mensaheng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ito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ay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langit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nagmula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VI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3352B8-8FA6-468B-A50D-D75D86A59924}"/>
              </a:ext>
            </a:extLst>
          </p:cNvPr>
          <p:cNvSpPr txBox="1"/>
          <p:nvPr/>
        </p:nvSpPr>
        <p:spPr>
          <a:xfrm>
            <a:off x="530067" y="1851034"/>
            <a:ext cx="1113186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Hindi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ito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ang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karunungang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bumababa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mula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sa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itaas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,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kundi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ang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nauukol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sa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lupa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,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sa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laman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,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sa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diablo. 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Sapagka't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kung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saan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mayroong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paninibugho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at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pagkakampikampi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, ay doon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mayroong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kaguluhan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at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lahat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ng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gawang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masama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. 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Nguni't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ang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karunungang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buhat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sa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itaas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, ay una-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una'y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malinis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saka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mapayapa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,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banayad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,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madaling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panaingan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,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puspos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ng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kaawaan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at ng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mabubuting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bunga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,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walang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inaayunan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,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walang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 </a:t>
            </a:r>
            <a:r>
              <a:rPr lang="en-US" sz="3200" b="0" i="0" dirty="0" err="1">
                <a:solidFill>
                  <a:srgbClr val="001320"/>
                </a:solidFill>
                <a:effectLst/>
                <a:latin typeface="Roboto"/>
              </a:rPr>
              <a:t>pagpapaimbabaw</a:t>
            </a:r>
            <a:r>
              <a:rPr lang="en-US" sz="3200" b="0" i="0" dirty="0">
                <a:solidFill>
                  <a:srgbClr val="001320"/>
                </a:solidFill>
                <a:effectLst/>
                <a:latin typeface="Roboto"/>
              </a:rPr>
              <a:t>.</a:t>
            </a:r>
          </a:p>
          <a:p>
            <a:pPr algn="ctr"/>
            <a:endParaRPr lang="en-US" sz="3200" b="0" i="0" dirty="0">
              <a:solidFill>
                <a:srgbClr val="001320"/>
              </a:solidFill>
              <a:effectLst/>
              <a:latin typeface="Roboto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Roboto"/>
              </a:rPr>
              <a:t>Santiago 3:15-17</a:t>
            </a:r>
          </a:p>
        </p:txBody>
      </p:sp>
    </p:spTree>
    <p:extLst>
      <p:ext uri="{BB962C8B-B14F-4D97-AF65-F5344CB8AC3E}">
        <p14:creationId xmlns:p14="http://schemas.microsoft.com/office/powerpoint/2010/main" val="3506972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1ABC0F-D3BA-437E-B8F8-05FCA373A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7699" y="3363559"/>
            <a:ext cx="3743323" cy="3494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C3FA64-AA18-4EBE-8B34-DE96AF0B5F3D}"/>
              </a:ext>
            </a:extLst>
          </p:cNvPr>
          <p:cNvSpPr txBox="1"/>
          <p:nvPr/>
        </p:nvSpPr>
        <p:spPr>
          <a:xfrm>
            <a:off x="2657475" y="434400"/>
            <a:ext cx="6877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KATOTOHANAN #3</a:t>
            </a:r>
            <a:endParaRPr lang="en-VI" sz="3600" u="sng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59F868-6BD5-46C2-B190-950D200A164F}"/>
              </a:ext>
            </a:extLst>
          </p:cNvPr>
          <p:cNvSpPr txBox="1"/>
          <p:nvPr/>
        </p:nvSpPr>
        <p:spPr>
          <a:xfrm>
            <a:off x="290513" y="1136988"/>
            <a:ext cx="11610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Ibigsabihin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ng </a:t>
            </a:r>
            <a:r>
              <a:rPr lang="en-US" sz="3200" b="1" i="1" u="sng" dirty="0" err="1">
                <a:solidFill>
                  <a:srgbClr val="FF0000"/>
                </a:solidFill>
              </a:rPr>
              <a:t>Malakas</a:t>
            </a:r>
            <a:r>
              <a:rPr lang="en-US" sz="3200" b="1" i="1" u="sng" dirty="0">
                <a:solidFill>
                  <a:srgbClr val="FF0000"/>
                </a:solidFill>
              </a:rPr>
              <a:t> </a:t>
            </a:r>
            <a:r>
              <a:rPr lang="en-US" sz="3200" b="1" i="1" u="sng" dirty="0" err="1">
                <a:solidFill>
                  <a:srgbClr val="FF0000"/>
                </a:solidFill>
              </a:rPr>
              <a:t>na</a:t>
            </a:r>
            <a:r>
              <a:rPr lang="en-US" sz="3200" b="1" i="1" u="sng" dirty="0">
                <a:solidFill>
                  <a:srgbClr val="FF0000"/>
                </a:solidFill>
              </a:rPr>
              <a:t> </a:t>
            </a:r>
            <a:r>
              <a:rPr lang="en-US" sz="3200" b="1" i="1" u="sng" dirty="0" err="1">
                <a:solidFill>
                  <a:srgbClr val="FF0000"/>
                </a:solidFill>
              </a:rPr>
              <a:t>tinig</a:t>
            </a:r>
            <a:r>
              <a:rPr lang="en-US" sz="3200" b="1" i="1" u="sng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ay ang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kapangyarihan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at ang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kapamahalaan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kung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saan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menahe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ito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ay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ipangangaral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en-VI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43C12-0E57-4061-9EF2-CBC163403C29}"/>
              </a:ext>
            </a:extLst>
          </p:cNvPr>
          <p:cNvSpPr txBox="1"/>
          <p:nvPr/>
        </p:nvSpPr>
        <p:spPr>
          <a:xfrm>
            <a:off x="538162" y="2810531"/>
            <a:ext cx="11115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effectLst/>
                <a:latin typeface="Georgia" panose="02040502050405020303" pitchFamily="18" charset="0"/>
              </a:rPr>
              <a:t>At </a:t>
            </a:r>
            <a:r>
              <a:rPr lang="en-US" sz="3200" b="0" i="0" dirty="0" err="1">
                <a:effectLst/>
                <a:latin typeface="Georgia" panose="02040502050405020303" pitchFamily="18" charset="0"/>
              </a:rPr>
              <a:t>sinasabi</a:t>
            </a:r>
            <a:r>
              <a:rPr lang="en-US" sz="32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effectLst/>
                <a:latin typeface="Georgia" panose="02040502050405020303" pitchFamily="18" charset="0"/>
              </a:rPr>
              <a:t>niya</a:t>
            </a:r>
            <a:r>
              <a:rPr lang="en-US" sz="3200" b="0" i="0" dirty="0">
                <a:effectLst/>
                <a:latin typeface="Georgia" panose="02040502050405020303" pitchFamily="18" charset="0"/>
              </a:rPr>
              <a:t> ng </a:t>
            </a:r>
            <a:r>
              <a:rPr lang="en-US" sz="3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malakas</a:t>
            </a:r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effectLst/>
                <a:latin typeface="Georgia" panose="02040502050405020303" pitchFamily="18" charset="0"/>
              </a:rPr>
              <a:t>na</a:t>
            </a:r>
            <a:r>
              <a:rPr lang="en-US" sz="32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effectLst/>
                <a:latin typeface="Georgia" panose="02040502050405020303" pitchFamily="18" charset="0"/>
              </a:rPr>
              <a:t>tinig</a:t>
            </a:r>
            <a:r>
              <a:rPr lang="en-US" sz="3200" b="0" i="0" dirty="0">
                <a:effectLst/>
                <a:latin typeface="Georgia" panose="02040502050405020303" pitchFamily="18" charset="0"/>
              </a:rPr>
              <a:t>,                </a:t>
            </a:r>
            <a:r>
              <a:rPr lang="en-US" sz="3200" dirty="0">
                <a:latin typeface="Georgia" panose="02040502050405020303" pitchFamily="18" charset="0"/>
              </a:rPr>
              <a:t>Revelation 14:7</a:t>
            </a:r>
            <a:endParaRPr lang="en-VI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A6BB1-4AEC-4A39-A3A0-1FFF33BC42B0}"/>
              </a:ext>
            </a:extLst>
          </p:cNvPr>
          <p:cNvSpPr txBox="1"/>
          <p:nvPr/>
        </p:nvSpPr>
        <p:spPr>
          <a:xfrm>
            <a:off x="538162" y="4047469"/>
            <a:ext cx="11006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eorgia" panose="02040502050405020303" pitchFamily="18" charset="0"/>
              </a:rPr>
              <a:t>Ang </a:t>
            </a:r>
            <a:r>
              <a:rPr lang="en-US" sz="3200" dirty="0" err="1">
                <a:latin typeface="Georgia" panose="02040502050405020303" pitchFamily="18" charset="0"/>
              </a:rPr>
              <a:t>salitang</a:t>
            </a:r>
            <a:r>
              <a:rPr lang="en-US" sz="3200" dirty="0">
                <a:latin typeface="Georgia" panose="02040502050405020303" pitchFamily="18" charset="0"/>
              </a:rPr>
              <a:t> </a:t>
            </a:r>
            <a:r>
              <a:rPr lang="en-US" sz="3200" dirty="0" err="1">
                <a:latin typeface="Georgia" panose="02040502050405020303" pitchFamily="18" charset="0"/>
              </a:rPr>
              <a:t>ginamit</a:t>
            </a:r>
            <a:r>
              <a:rPr lang="en-US" sz="3200" dirty="0">
                <a:latin typeface="Georgia" panose="02040502050405020303" pitchFamily="18" charset="0"/>
              </a:rPr>
              <a:t> </a:t>
            </a:r>
            <a:r>
              <a:rPr lang="en-US" sz="3200" dirty="0" err="1">
                <a:latin typeface="Georgia" panose="02040502050405020303" pitchFamily="18" charset="0"/>
              </a:rPr>
              <a:t>sa</a:t>
            </a:r>
            <a:r>
              <a:rPr lang="en-US" sz="3200" dirty="0">
                <a:latin typeface="Georgia" panose="02040502050405020303" pitchFamily="18" charset="0"/>
              </a:rPr>
              <a:t> </a:t>
            </a:r>
            <a:r>
              <a:rPr lang="en-US" sz="3200" dirty="0" err="1">
                <a:latin typeface="Georgia" panose="02040502050405020303" pitchFamily="18" charset="0"/>
              </a:rPr>
              <a:t>Wikang</a:t>
            </a:r>
            <a:r>
              <a:rPr lang="en-US" sz="3200" dirty="0">
                <a:latin typeface="Georgia" panose="02040502050405020303" pitchFamily="18" charset="0"/>
              </a:rPr>
              <a:t> </a:t>
            </a:r>
            <a:r>
              <a:rPr lang="en-US" sz="3200" dirty="0" err="1">
                <a:latin typeface="Georgia" panose="02040502050405020303" pitchFamily="18" charset="0"/>
              </a:rPr>
              <a:t>Greyego</a:t>
            </a:r>
            <a:r>
              <a:rPr lang="en-US" sz="3200" dirty="0">
                <a:latin typeface="Georgia" panose="02040502050405020303" pitchFamily="18" charset="0"/>
              </a:rPr>
              <a:t> ay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MEGAPHONE.</a:t>
            </a:r>
            <a:endParaRPr lang="en-VI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04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A8DAF7-0597-4BC5-83B0-6900EA0C0994}"/>
              </a:ext>
            </a:extLst>
          </p:cNvPr>
          <p:cNvSpPr txBox="1"/>
          <p:nvPr/>
        </p:nvSpPr>
        <p:spPr>
          <a:xfrm>
            <a:off x="4114799" y="403726"/>
            <a:ext cx="6877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KATOTOHANAN #4</a:t>
            </a:r>
            <a:endParaRPr lang="en-VI" sz="3600" u="sng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648283-29A7-4CF4-B001-8E6ACE9D5E45}"/>
              </a:ext>
            </a:extLst>
          </p:cNvPr>
          <p:cNvSpPr txBox="1"/>
          <p:nvPr/>
        </p:nvSpPr>
        <p:spPr>
          <a:xfrm>
            <a:off x="3152775" y="951174"/>
            <a:ext cx="8643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salitang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Lumilipad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ay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nangangahulugan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mensaheng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ito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ay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ipangangaral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mabilis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.</a:t>
            </a:r>
            <a:endParaRPr lang="en-VI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5187C-04EC-4F00-8FD3-A4E571F3F7EB}"/>
              </a:ext>
            </a:extLst>
          </p:cNvPr>
          <p:cNvSpPr txBox="1"/>
          <p:nvPr/>
        </p:nvSpPr>
        <p:spPr>
          <a:xfrm>
            <a:off x="438151" y="3628830"/>
            <a:ext cx="115824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dirty="0" err="1">
                <a:effectLst/>
                <a:latin typeface="Georgia" panose="02040502050405020303" pitchFamily="18" charset="0"/>
              </a:rPr>
              <a:t>Tungkol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sa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anyo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ng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mga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nilalang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na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may </a:t>
            </a:r>
            <a:r>
              <a:rPr lang="en-US" sz="2800" b="0" u="none" strike="noStrike" dirty="0" err="1">
                <a:effectLst/>
                <a:latin typeface="Georgia" panose="02040502050405020303" pitchFamily="18" charset="0"/>
              </a:rPr>
              <a:t>buhay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, ang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kanilang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katulad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ay parang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mga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bagang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 </a:t>
            </a:r>
            <a:r>
              <a:rPr lang="en-US" sz="2800" b="0" u="none" strike="noStrike" dirty="0" err="1">
                <a:effectLst/>
                <a:latin typeface="Georgia" panose="02040502050405020303" pitchFamily="18" charset="0"/>
              </a:rPr>
              <a:t>nagniningas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; parang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mga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sulo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: ang </a:t>
            </a:r>
            <a:r>
              <a:rPr lang="en-US" sz="2800" b="0" u="none" strike="noStrike" dirty="0" err="1">
                <a:effectLst/>
                <a:latin typeface="Georgia" panose="02040502050405020303" pitchFamily="18" charset="0"/>
              </a:rPr>
              <a:t>apoy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 ay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tumataas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at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bumababa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sa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gitna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ng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mga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nilalang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na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may </a:t>
            </a:r>
            <a:r>
              <a:rPr lang="en-US" sz="2800" b="0" u="none" strike="noStrike" dirty="0" err="1">
                <a:effectLst/>
                <a:latin typeface="Georgia" panose="02040502050405020303" pitchFamily="18" charset="0"/>
              </a:rPr>
              <a:t>buhay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 at ang </a:t>
            </a:r>
            <a:r>
              <a:rPr lang="en-US" sz="2800" b="0" u="none" strike="noStrike" dirty="0" err="1">
                <a:effectLst/>
                <a:latin typeface="Georgia" panose="02040502050405020303" pitchFamily="18" charset="0"/>
              </a:rPr>
              <a:t>apoy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 ay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maningas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, at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mula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sa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 </a:t>
            </a:r>
            <a:r>
              <a:rPr lang="en-US" sz="2800" b="0" u="none" strike="noStrike" dirty="0" err="1">
                <a:effectLst/>
                <a:latin typeface="Georgia" panose="02040502050405020303" pitchFamily="18" charset="0"/>
              </a:rPr>
              <a:t>apoy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 ay may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lumabas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na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 </a:t>
            </a:r>
            <a:r>
              <a:rPr lang="en-US" sz="2800" b="0" u="none" strike="noStrike" dirty="0" err="1">
                <a:effectLst/>
                <a:latin typeface="Georgia" panose="02040502050405020303" pitchFamily="18" charset="0"/>
              </a:rPr>
              <a:t>kidlat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.At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ang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mga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nilalang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na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may </a:t>
            </a:r>
            <a:r>
              <a:rPr lang="en-US" sz="2800" b="0" u="none" strike="noStrike" dirty="0" err="1">
                <a:effectLst/>
                <a:latin typeface="Georgia" panose="02040502050405020303" pitchFamily="18" charset="0"/>
              </a:rPr>
              <a:t>buhay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 ay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nagsitakbo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at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nagsibalik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</a:t>
            </a:r>
            <a:r>
              <a:rPr lang="en-US" sz="2800" b="0" dirty="0" err="1">
                <a:effectLst/>
                <a:latin typeface="Georgia" panose="02040502050405020303" pitchFamily="18" charset="0"/>
              </a:rPr>
              <a:t>na</a:t>
            </a:r>
            <a:r>
              <a:rPr lang="en-US" sz="2800" b="0" dirty="0">
                <a:effectLst/>
                <a:latin typeface="Georgia" panose="02040502050405020303" pitchFamily="18" charset="0"/>
              </a:rPr>
              <a:t> parang </a:t>
            </a:r>
            <a:r>
              <a:rPr lang="en-US" sz="2800" b="0" i="1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kislap</a:t>
            </a:r>
            <a:r>
              <a:rPr lang="en-US" sz="2800" b="0" i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 ng </a:t>
            </a:r>
            <a:r>
              <a:rPr lang="en-US" sz="2800" b="0" i="1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kidlat</a:t>
            </a:r>
            <a:r>
              <a:rPr lang="en-US" sz="2800" b="0" i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.</a:t>
            </a:r>
          </a:p>
          <a:p>
            <a:pPr algn="l"/>
            <a:r>
              <a:rPr lang="en-US" sz="2800" dirty="0">
                <a:latin typeface="Georgia" panose="02040502050405020303" pitchFamily="18" charset="0"/>
              </a:rPr>
              <a:t>                                                                             Ezekiel 1:13,14</a:t>
            </a:r>
            <a:endParaRPr lang="en-US" sz="2800" b="0" dirty="0">
              <a:effectLst/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1AF51-55E7-4F71-B3A5-7D306ACF71BD}"/>
              </a:ext>
            </a:extLst>
          </p:cNvPr>
          <p:cNvSpPr txBox="1"/>
          <p:nvPr/>
        </p:nvSpPr>
        <p:spPr>
          <a:xfrm>
            <a:off x="438151" y="3044055"/>
            <a:ext cx="790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Gaano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ba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kabilis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lumipad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isang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anghel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VI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8F3DB1-73C9-4DAD-857D-CE262CEB6F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9390" r="70470" b="38805"/>
          <a:stretch/>
        </p:blipFill>
        <p:spPr>
          <a:xfrm>
            <a:off x="619124" y="234247"/>
            <a:ext cx="2533651" cy="25001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52454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A5068-37C4-4C70-858A-8B237759CF2F}"/>
              </a:ext>
            </a:extLst>
          </p:cNvPr>
          <p:cNvSpPr txBox="1"/>
          <p:nvPr/>
        </p:nvSpPr>
        <p:spPr>
          <a:xfrm>
            <a:off x="694426" y="579358"/>
            <a:ext cx="540157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Sa Daniel 9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sinasabing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si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Daniel ay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nanalangin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na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bigyan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sya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ng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karunungan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upang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maunawaan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ang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pangitain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na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tumutukoy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sa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2300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araw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. At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sinabi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na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isinugo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ng Dios ang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Anghel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Gabriel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sa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panimula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palang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ng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kanyang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panalangin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at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dumating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si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Gabriel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bago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pa man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sya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matapos</a:t>
            </a:r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  <a:p>
            <a:endParaRPr lang="en-V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79FFDD-314A-47AD-A679-9894F552E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0" y="1230577"/>
            <a:ext cx="5333101" cy="439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70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EED446-6AB1-4FDF-83B1-58B5A0772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BB3844-36D0-4532-A99B-04CFFCF9BF62}"/>
              </a:ext>
            </a:extLst>
          </p:cNvPr>
          <p:cNvSpPr txBox="1"/>
          <p:nvPr/>
        </p:nvSpPr>
        <p:spPr>
          <a:xfrm>
            <a:off x="3048000" y="25354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u="sng" dirty="0">
                <a:solidFill>
                  <a:schemeClr val="bg1"/>
                </a:solidFill>
                <a:latin typeface="Arial Black" panose="020B0A04020102020204" pitchFamily="34" charset="0"/>
              </a:rPr>
              <a:t>KATOTOHANAN #5</a:t>
            </a:r>
            <a:endParaRPr lang="en-VI" sz="3200" u="sng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AAE4C5-9596-4AEC-8781-CA2A92E0B2AE}"/>
              </a:ext>
            </a:extLst>
          </p:cNvPr>
          <p:cNvSpPr txBox="1"/>
          <p:nvPr/>
        </p:nvSpPr>
        <p:spPr>
          <a:xfrm>
            <a:off x="400050" y="988872"/>
            <a:ext cx="9925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Ang </a:t>
            </a:r>
            <a:r>
              <a:rPr lang="en-US" sz="3200" b="1" dirty="0" err="1">
                <a:solidFill>
                  <a:schemeClr val="bg1"/>
                </a:solidFill>
              </a:rPr>
              <a:t>mensahe</a:t>
            </a:r>
            <a:r>
              <a:rPr lang="en-US" sz="3200" b="1" dirty="0">
                <a:solidFill>
                  <a:schemeClr val="bg1"/>
                </a:solidFill>
              </a:rPr>
              <a:t> ng </a:t>
            </a:r>
            <a:r>
              <a:rPr lang="en-US" sz="3200" b="1" dirty="0" err="1">
                <a:solidFill>
                  <a:schemeClr val="bg1"/>
                </a:solidFill>
              </a:rPr>
              <a:t>tatlong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anghel</a:t>
            </a:r>
            <a:r>
              <a:rPr lang="en-US" sz="3200" b="1" dirty="0">
                <a:solidFill>
                  <a:schemeClr val="bg1"/>
                </a:solidFill>
              </a:rPr>
              <a:t> ay </a:t>
            </a:r>
            <a:r>
              <a:rPr lang="en-US" sz="3200" b="1" dirty="0" err="1">
                <a:solidFill>
                  <a:schemeClr val="bg1"/>
                </a:solidFill>
              </a:rPr>
              <a:t>ipangangaral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buong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mundo</a:t>
            </a:r>
            <a:r>
              <a:rPr lang="en-US" sz="3200" b="1" dirty="0">
                <a:solidFill>
                  <a:schemeClr val="bg1"/>
                </a:solidFill>
              </a:rPr>
              <a:t> (Universal).</a:t>
            </a:r>
            <a:endParaRPr lang="en-VI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8412ED-085D-42D9-B535-E6F501C317CC}"/>
              </a:ext>
            </a:extLst>
          </p:cNvPr>
          <p:cNvSpPr txBox="1"/>
          <p:nvPr/>
        </p:nvSpPr>
        <p:spPr>
          <a:xfrm>
            <a:off x="400050" y="2409736"/>
            <a:ext cx="11201400" cy="224676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At 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nakita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 ko ang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ibang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anghel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lumilipad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gitna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ng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langit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may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mabuting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balita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walang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hanggan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upang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ibalita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800" b="0" i="1" u="none" strike="noStrike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28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800" b="0" i="1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mga</a:t>
            </a:r>
            <a:r>
              <a:rPr lang="en-US" sz="28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1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nananahan</a:t>
            </a:r>
            <a:r>
              <a:rPr lang="en-US" sz="28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800" b="0" i="1" u="none" strike="noStrike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28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800" b="0" i="1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lupa</a:t>
            </a:r>
            <a:r>
              <a:rPr lang="en-US" sz="28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, at </a:t>
            </a:r>
            <a:r>
              <a:rPr lang="en-US" sz="2800" b="0" i="1" u="none" strike="noStrike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28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800" b="0" i="1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bawa't</a:t>
            </a:r>
            <a:r>
              <a:rPr lang="en-US" sz="28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1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bansa</a:t>
            </a:r>
            <a:r>
              <a:rPr lang="en-US" sz="28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at </a:t>
            </a:r>
            <a:r>
              <a:rPr lang="en-US" sz="2800" b="0" i="1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angkan</a:t>
            </a:r>
            <a:r>
              <a:rPr lang="en-US" sz="28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at </a:t>
            </a:r>
            <a:r>
              <a:rPr lang="en-US" sz="2800" b="0" i="1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wika</a:t>
            </a:r>
            <a:r>
              <a:rPr lang="en-US" sz="28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at bayan.</a:t>
            </a:r>
          </a:p>
          <a:p>
            <a:r>
              <a:rPr lang="en-US" sz="2800" i="1" dirty="0">
                <a:solidFill>
                  <a:schemeClr val="bg1"/>
                </a:solidFill>
                <a:latin typeface="Georgia" panose="02040502050405020303" pitchFamily="18" charset="0"/>
              </a:rPr>
              <a:t>                                                                                       </a:t>
            </a:r>
          </a:p>
          <a:p>
            <a:r>
              <a:rPr lang="en-US" sz="2800" i="1" dirty="0">
                <a:solidFill>
                  <a:schemeClr val="bg1"/>
                </a:solidFill>
                <a:latin typeface="Georgia" panose="02040502050405020303" pitchFamily="18" charset="0"/>
              </a:rPr>
              <a:t>                                                                                                </a:t>
            </a:r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Revelation 14:6</a:t>
            </a:r>
            <a:endParaRPr lang="en-VI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07E69-E0CB-498A-9A00-87DEE1ADB99F}"/>
              </a:ext>
            </a:extLst>
          </p:cNvPr>
          <p:cNvSpPr txBox="1"/>
          <p:nvPr/>
        </p:nvSpPr>
        <p:spPr>
          <a:xfrm>
            <a:off x="400050" y="4807059"/>
            <a:ext cx="11391900" cy="18158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At </a:t>
            </a:r>
            <a:r>
              <a:rPr lang="en-US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ipangangaral</a:t>
            </a:r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ang </a:t>
            </a:r>
            <a:r>
              <a:rPr lang="en-US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evangeliong</a:t>
            </a:r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ito</a:t>
            </a:r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ng </a:t>
            </a:r>
            <a:r>
              <a:rPr lang="en-US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kaharian</a:t>
            </a:r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 </a:t>
            </a:r>
            <a:r>
              <a:rPr lang="en-US" sz="2800" i="1" dirty="0" err="1">
                <a:solidFill>
                  <a:schemeClr val="bg1"/>
                </a:solidFill>
                <a:latin typeface="Georgia" panose="02040502050405020303" pitchFamily="18" charset="0"/>
              </a:rPr>
              <a:t>sa</a:t>
            </a:r>
            <a:r>
              <a:rPr lang="en-US" sz="2800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Georgia" panose="02040502050405020303" pitchFamily="18" charset="0"/>
              </a:rPr>
              <a:t>buong</a:t>
            </a:r>
            <a:r>
              <a:rPr lang="en-US" sz="2800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Georgia" panose="02040502050405020303" pitchFamily="18" charset="0"/>
              </a:rPr>
              <a:t>sanglibutan</a:t>
            </a:r>
            <a:r>
              <a:rPr lang="en-US" sz="2800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sa</a:t>
            </a:r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pagpapatotoo</a:t>
            </a:r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sa</a:t>
            </a:r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lahat</a:t>
            </a:r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ng </a:t>
            </a:r>
            <a:r>
              <a:rPr lang="en-US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mga</a:t>
            </a:r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bansa</a:t>
            </a:r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; at kung </a:t>
            </a:r>
            <a:r>
              <a:rPr lang="en-US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magkagayo'y</a:t>
            </a:r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darating</a:t>
            </a:r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ang wakas.</a:t>
            </a:r>
          </a:p>
          <a:p>
            <a:r>
              <a:rPr lang="en-US" sz="2800" dirty="0">
                <a:latin typeface="Georgia" panose="02040502050405020303" pitchFamily="18" charset="0"/>
              </a:rPr>
              <a:t>                                                                                                </a:t>
            </a:r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Mathew 24:14</a:t>
            </a:r>
            <a:endParaRPr lang="en-VI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635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A417B7-D29C-4D23-A5D1-9AEA67469D6D}"/>
              </a:ext>
            </a:extLst>
          </p:cNvPr>
          <p:cNvSpPr txBox="1"/>
          <p:nvPr/>
        </p:nvSpPr>
        <p:spPr>
          <a:xfrm>
            <a:off x="3033712" y="34063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KATOTOHANAN #6</a:t>
            </a:r>
            <a:endParaRPr lang="en-VI" sz="3200" u="sng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18CD5B-F2F3-496F-9632-984D8ACC39FA}"/>
              </a:ext>
            </a:extLst>
          </p:cNvPr>
          <p:cNvSpPr txBox="1"/>
          <p:nvPr/>
        </p:nvSpPr>
        <p:spPr>
          <a:xfrm>
            <a:off x="3843337" y="1004082"/>
            <a:ext cx="7315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Mahalaga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mensaheng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ito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ipamalita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ito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tamang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pagkakasunod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sunod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VI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F361E6-5EF2-45B5-9F1E-F824D69A6F47}"/>
              </a:ext>
            </a:extLst>
          </p:cNvPr>
          <p:cNvSpPr txBox="1"/>
          <p:nvPr/>
        </p:nvSpPr>
        <p:spPr>
          <a:xfrm>
            <a:off x="380999" y="3055322"/>
            <a:ext cx="109632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*Sa </a:t>
            </a:r>
            <a:r>
              <a:rPr lang="en-US" sz="3200" dirty="0" err="1">
                <a:latin typeface="Century" panose="02040604050505020304" pitchFamily="18" charset="0"/>
              </a:rPr>
              <a:t>mensahe</a:t>
            </a:r>
            <a:r>
              <a:rPr lang="en-US" sz="3200" dirty="0">
                <a:latin typeface="Century" panose="02040604050505020304" pitchFamily="18" charset="0"/>
              </a:rPr>
              <a:t> ng </a:t>
            </a:r>
            <a:r>
              <a:rPr lang="en-US" sz="3200" dirty="0" err="1">
                <a:latin typeface="Century" panose="02040604050505020304" pitchFamily="18" charset="0"/>
              </a:rPr>
              <a:t>unang</a:t>
            </a:r>
            <a:r>
              <a:rPr lang="en-US" sz="3200" dirty="0">
                <a:latin typeface="Century" panose="02040604050505020304" pitchFamily="18" charset="0"/>
              </a:rPr>
              <a:t> </a:t>
            </a:r>
            <a:r>
              <a:rPr lang="en-US" sz="3200" dirty="0" err="1">
                <a:latin typeface="Century" panose="02040604050505020304" pitchFamily="18" charset="0"/>
              </a:rPr>
              <a:t>anghel</a:t>
            </a:r>
            <a:r>
              <a:rPr lang="en-US" sz="3200" dirty="0">
                <a:latin typeface="Century" panose="02040604050505020304" pitchFamily="18" charset="0"/>
              </a:rPr>
              <a:t> ay </a:t>
            </a:r>
            <a:r>
              <a:rPr lang="en-US" sz="3200" dirty="0" err="1">
                <a:latin typeface="Century" panose="02040604050505020304" pitchFamily="18" charset="0"/>
              </a:rPr>
              <a:t>nakapaloob</a:t>
            </a:r>
            <a:r>
              <a:rPr lang="en-US" sz="3200" dirty="0">
                <a:latin typeface="Century" panose="02040604050505020304" pitchFamily="18" charset="0"/>
              </a:rPr>
              <a:t> ang </a:t>
            </a:r>
            <a:r>
              <a:rPr lang="en-US" sz="3200" dirty="0" err="1">
                <a:latin typeface="Century" panose="02040604050505020304" pitchFamily="18" charset="0"/>
              </a:rPr>
              <a:t>mahahalagang</a:t>
            </a:r>
            <a:r>
              <a:rPr lang="en-US" sz="3200" dirty="0">
                <a:latin typeface="Century" panose="02040604050505020304" pitchFamily="18" charset="0"/>
              </a:rPr>
              <a:t> </a:t>
            </a:r>
            <a:r>
              <a:rPr lang="en-US" sz="3200" dirty="0" err="1">
                <a:latin typeface="Century" panose="02040604050505020304" pitchFamily="18" charset="0"/>
              </a:rPr>
              <a:t>mga</a:t>
            </a:r>
            <a:r>
              <a:rPr lang="en-US" sz="3200" dirty="0">
                <a:latin typeface="Century" panose="02040604050505020304" pitchFamily="18" charset="0"/>
              </a:rPr>
              <a:t> </a:t>
            </a:r>
            <a:r>
              <a:rPr lang="en-US" sz="3200" dirty="0" err="1">
                <a:latin typeface="Century" panose="02040604050505020304" pitchFamily="18" charset="0"/>
              </a:rPr>
              <a:t>utos</a:t>
            </a:r>
            <a:r>
              <a:rPr lang="en-US" sz="3200" dirty="0">
                <a:latin typeface="Century" panose="02040604050505020304" pitchFamily="18" charset="0"/>
              </a:rPr>
              <a:t>.</a:t>
            </a:r>
          </a:p>
          <a:p>
            <a:r>
              <a:rPr lang="en-US" sz="3200" dirty="0">
                <a:latin typeface="Century" panose="02040604050505020304" pitchFamily="18" charset="0"/>
              </a:rPr>
              <a:t>*</a:t>
            </a:r>
            <a:r>
              <a:rPr lang="en-US" sz="3200" dirty="0" err="1">
                <a:latin typeface="Century" panose="02040604050505020304" pitchFamily="18" charset="0"/>
              </a:rPr>
              <a:t>Mensahe</a:t>
            </a:r>
            <a:r>
              <a:rPr lang="en-US" sz="3200" dirty="0">
                <a:latin typeface="Century" panose="02040604050505020304" pitchFamily="18" charset="0"/>
              </a:rPr>
              <a:t> </a:t>
            </a:r>
            <a:r>
              <a:rPr lang="en-US" sz="3200" dirty="0" err="1">
                <a:latin typeface="Century" panose="02040604050505020304" pitchFamily="18" charset="0"/>
              </a:rPr>
              <a:t>naman</a:t>
            </a:r>
            <a:r>
              <a:rPr lang="en-US" sz="3200" dirty="0">
                <a:latin typeface="Century" panose="02040604050505020304" pitchFamily="18" charset="0"/>
              </a:rPr>
              <a:t> ng </a:t>
            </a:r>
            <a:r>
              <a:rPr lang="en-US" sz="3200" dirty="0" err="1">
                <a:latin typeface="Century" panose="02040604050505020304" pitchFamily="18" charset="0"/>
              </a:rPr>
              <a:t>pangalawang</a:t>
            </a:r>
            <a:r>
              <a:rPr lang="en-US" sz="3200" dirty="0">
                <a:latin typeface="Century" panose="02040604050505020304" pitchFamily="18" charset="0"/>
              </a:rPr>
              <a:t> </a:t>
            </a:r>
            <a:r>
              <a:rPr lang="en-US" sz="3200" dirty="0" err="1">
                <a:latin typeface="Century" panose="02040604050505020304" pitchFamily="18" charset="0"/>
              </a:rPr>
              <a:t>anghel</a:t>
            </a:r>
            <a:r>
              <a:rPr lang="en-US" sz="3200" dirty="0">
                <a:latin typeface="Century" panose="02040604050505020304" pitchFamily="18" charset="0"/>
              </a:rPr>
              <a:t> ang announcement at </a:t>
            </a:r>
            <a:r>
              <a:rPr lang="en-US" sz="3200" dirty="0" err="1">
                <a:latin typeface="Century" panose="02040604050505020304" pitchFamily="18" charset="0"/>
              </a:rPr>
              <a:t>pagtawag</a:t>
            </a:r>
            <a:r>
              <a:rPr lang="en-US" sz="3200" dirty="0">
                <a:latin typeface="Century" panose="02040604050505020304" pitchFamily="18" charset="0"/>
              </a:rPr>
              <a:t>.</a:t>
            </a:r>
          </a:p>
          <a:p>
            <a:r>
              <a:rPr lang="en-US" sz="3200" dirty="0">
                <a:latin typeface="Century" panose="02040604050505020304" pitchFamily="18" charset="0"/>
              </a:rPr>
              <a:t>*At ang </a:t>
            </a:r>
            <a:r>
              <a:rPr lang="en-US" sz="3200" dirty="0" err="1">
                <a:latin typeface="Century" panose="02040604050505020304" pitchFamily="18" charset="0"/>
              </a:rPr>
              <a:t>laman</a:t>
            </a:r>
            <a:r>
              <a:rPr lang="en-US" sz="3200" dirty="0">
                <a:latin typeface="Century" panose="02040604050505020304" pitchFamily="18" charset="0"/>
              </a:rPr>
              <a:t> </a:t>
            </a:r>
            <a:r>
              <a:rPr lang="en-US" sz="3200" dirty="0" err="1">
                <a:latin typeface="Century" panose="02040604050505020304" pitchFamily="18" charset="0"/>
              </a:rPr>
              <a:t>naman</a:t>
            </a:r>
            <a:r>
              <a:rPr lang="en-US" sz="3200" dirty="0">
                <a:latin typeface="Century" panose="02040604050505020304" pitchFamily="18" charset="0"/>
              </a:rPr>
              <a:t> ng </a:t>
            </a:r>
            <a:r>
              <a:rPr lang="en-US" sz="3200" dirty="0" err="1">
                <a:latin typeface="Century" panose="02040604050505020304" pitchFamily="18" charset="0"/>
              </a:rPr>
              <a:t>mensahe</a:t>
            </a:r>
            <a:r>
              <a:rPr lang="en-US" sz="3200" dirty="0">
                <a:latin typeface="Century" panose="02040604050505020304" pitchFamily="18" charset="0"/>
              </a:rPr>
              <a:t> ng </a:t>
            </a:r>
            <a:r>
              <a:rPr lang="en-US" sz="3200" dirty="0" err="1">
                <a:latin typeface="Century" panose="02040604050505020304" pitchFamily="18" charset="0"/>
              </a:rPr>
              <a:t>ikatlong</a:t>
            </a:r>
            <a:r>
              <a:rPr lang="en-US" sz="3200" dirty="0">
                <a:latin typeface="Century" panose="02040604050505020304" pitchFamily="18" charset="0"/>
              </a:rPr>
              <a:t> </a:t>
            </a:r>
            <a:r>
              <a:rPr lang="en-US" sz="3200" dirty="0" err="1">
                <a:latin typeface="Century" panose="02040604050505020304" pitchFamily="18" charset="0"/>
              </a:rPr>
              <a:t>anghel</a:t>
            </a:r>
            <a:r>
              <a:rPr lang="en-US" sz="3200" dirty="0">
                <a:latin typeface="Century" panose="02040604050505020304" pitchFamily="18" charset="0"/>
              </a:rPr>
              <a:t> ay ang </a:t>
            </a:r>
            <a:r>
              <a:rPr lang="en-US" sz="3200" dirty="0" err="1">
                <a:latin typeface="Century" panose="02040604050505020304" pitchFamily="18" charset="0"/>
              </a:rPr>
              <a:t>babala</a:t>
            </a:r>
            <a:r>
              <a:rPr lang="en-US" sz="3200" dirty="0">
                <a:latin typeface="Century" panose="02040604050505020304" pitchFamily="18" charset="0"/>
              </a:rPr>
              <a:t> doon </a:t>
            </a:r>
            <a:r>
              <a:rPr lang="en-US" sz="3200" dirty="0" err="1">
                <a:latin typeface="Century" panose="02040604050505020304" pitchFamily="18" charset="0"/>
              </a:rPr>
              <a:t>sa</a:t>
            </a:r>
            <a:r>
              <a:rPr lang="en-US" sz="3200" dirty="0">
                <a:latin typeface="Century" panose="02040604050505020304" pitchFamily="18" charset="0"/>
              </a:rPr>
              <a:t> </a:t>
            </a:r>
            <a:r>
              <a:rPr lang="en-US" sz="3200" dirty="0" err="1">
                <a:latin typeface="Century" panose="02040604050505020304" pitchFamily="18" charset="0"/>
              </a:rPr>
              <a:t>mga</a:t>
            </a:r>
            <a:r>
              <a:rPr lang="en-US" sz="3200" dirty="0">
                <a:latin typeface="Century" panose="02040604050505020304" pitchFamily="18" charset="0"/>
              </a:rPr>
              <a:t> </a:t>
            </a:r>
            <a:r>
              <a:rPr lang="en-US" sz="3200" dirty="0" err="1">
                <a:latin typeface="Century" panose="02040604050505020304" pitchFamily="18" charset="0"/>
              </a:rPr>
              <a:t>hindi</a:t>
            </a:r>
            <a:r>
              <a:rPr lang="en-US" sz="3200" dirty="0">
                <a:latin typeface="Century" panose="02040604050505020304" pitchFamily="18" charset="0"/>
              </a:rPr>
              <a:t> </a:t>
            </a:r>
            <a:r>
              <a:rPr lang="en-US" sz="3200" dirty="0" err="1">
                <a:latin typeface="Century" panose="02040604050505020304" pitchFamily="18" charset="0"/>
              </a:rPr>
              <a:t>susunod</a:t>
            </a:r>
            <a:r>
              <a:rPr lang="en-US" sz="3200" dirty="0">
                <a:latin typeface="Century" panose="02040604050505020304" pitchFamily="18" charset="0"/>
              </a:rPr>
              <a:t> </a:t>
            </a:r>
            <a:r>
              <a:rPr lang="en-US" sz="3200" dirty="0" err="1">
                <a:latin typeface="Century" panose="02040604050505020304" pitchFamily="18" charset="0"/>
              </a:rPr>
              <a:t>sa</a:t>
            </a:r>
            <a:r>
              <a:rPr lang="en-US" sz="3200" dirty="0">
                <a:latin typeface="Century" panose="02040604050505020304" pitchFamily="18" charset="0"/>
              </a:rPr>
              <a:t> </a:t>
            </a:r>
            <a:r>
              <a:rPr lang="en-US" sz="3200" dirty="0" err="1">
                <a:latin typeface="Century" panose="02040604050505020304" pitchFamily="18" charset="0"/>
              </a:rPr>
              <a:t>mensahe</a:t>
            </a:r>
            <a:r>
              <a:rPr lang="en-US" sz="3200" dirty="0">
                <a:latin typeface="Century" panose="02040604050505020304" pitchFamily="18" charset="0"/>
              </a:rPr>
              <a:t> ng una at </a:t>
            </a:r>
            <a:r>
              <a:rPr lang="en-US" sz="3200" dirty="0" err="1">
                <a:latin typeface="Century" panose="02040604050505020304" pitchFamily="18" charset="0"/>
              </a:rPr>
              <a:t>pangalawang</a:t>
            </a:r>
            <a:r>
              <a:rPr lang="en-US" sz="3200" dirty="0">
                <a:latin typeface="Century" panose="02040604050505020304" pitchFamily="18" charset="0"/>
              </a:rPr>
              <a:t> </a:t>
            </a:r>
            <a:r>
              <a:rPr lang="en-US" sz="3200" dirty="0" err="1">
                <a:latin typeface="Century" panose="02040604050505020304" pitchFamily="18" charset="0"/>
              </a:rPr>
              <a:t>anghel</a:t>
            </a:r>
            <a:r>
              <a:rPr lang="en-US" sz="3200" dirty="0">
                <a:latin typeface="Century" panose="02040604050505020304" pitchFamily="18" charset="0"/>
              </a:rPr>
              <a:t>.</a:t>
            </a:r>
          </a:p>
          <a:p>
            <a:r>
              <a:rPr lang="en-US" sz="2800" dirty="0"/>
              <a:t> </a:t>
            </a:r>
            <a:endParaRPr lang="en-VI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77BBE7-D1B9-48B7-A1CB-8C88A8E8C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" y="0"/>
            <a:ext cx="3000374" cy="287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84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97BD5AB-CE3A-4A84-AED1-20AB26089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3921">
            <a:off x="3648187" y="4634884"/>
            <a:ext cx="3243971" cy="1930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0E34FE-9D2A-4B18-9186-D46FE1A12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43">
            <a:off x="9065239" y="4572904"/>
            <a:ext cx="2922918" cy="1780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E5289A-6EF7-4DC1-B9F3-E7BF9F9B1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20" y="2952570"/>
            <a:ext cx="3268809" cy="1792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1CEB4A-1461-4303-8782-E110F00BB0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3969">
            <a:off x="9013199" y="1301753"/>
            <a:ext cx="2983347" cy="2114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D82A83-9FBF-4406-B90C-4EA70479A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640">
            <a:off x="3412257" y="2733039"/>
            <a:ext cx="3402240" cy="180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B6E601-EE48-4FBC-9BAE-3AFD1AB999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355">
            <a:off x="379889" y="3006039"/>
            <a:ext cx="3031608" cy="2025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235DCD-5EC3-471C-ACD7-75033F29D0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2753">
            <a:off x="565918" y="4614443"/>
            <a:ext cx="3118116" cy="1753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9BF9F7-4320-4AD3-A50B-01A35CB05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465">
            <a:off x="6241444" y="1321449"/>
            <a:ext cx="3149092" cy="1682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01D136-7AE1-447A-9063-015E0ED5C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983" y="1260078"/>
            <a:ext cx="3054286" cy="1692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A7459C-EDD0-4A32-B627-58F50947D7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590">
            <a:off x="310633" y="1424527"/>
            <a:ext cx="2847194" cy="1854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0A44FA-1208-4582-B585-95A77FBE9F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487">
            <a:off x="6813982" y="4800143"/>
            <a:ext cx="3015272" cy="1844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38A9AF0-EC63-4502-9F00-690C449FF10F}"/>
              </a:ext>
            </a:extLst>
          </p:cNvPr>
          <p:cNvSpPr txBox="1"/>
          <p:nvPr/>
        </p:nvSpPr>
        <p:spPr>
          <a:xfrm>
            <a:off x="2034714" y="142943"/>
            <a:ext cx="865822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Ating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Pagbulay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bulayan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ng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ilang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sandali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ang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mga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kaganapang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nangyayari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sanlibutan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ngayon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VI" sz="24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61356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6F80CB-9AEF-4631-BEA8-BD7DF6764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E82DA3-5168-4C8F-BBC5-28018B94C6EE}"/>
              </a:ext>
            </a:extLst>
          </p:cNvPr>
          <p:cNvSpPr txBox="1"/>
          <p:nvPr/>
        </p:nvSpPr>
        <p:spPr>
          <a:xfrm>
            <a:off x="771524" y="483900"/>
            <a:ext cx="10972801" cy="52629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Babylonia ay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bumagsak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dahil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hindi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nakinig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mensahe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unang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anghel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Sapagkat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hindi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lalabas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babylonia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hanggat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hindi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alam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qng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bakit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kailangan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lumabas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doon. At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yun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nakapaloob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mensahe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unanng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anghel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VI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2619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540E34-3631-4436-9658-AAC5BCEEBDF9}"/>
              </a:ext>
            </a:extLst>
          </p:cNvPr>
          <p:cNvSpPr txBox="1"/>
          <p:nvPr/>
        </p:nvSpPr>
        <p:spPr>
          <a:xfrm>
            <a:off x="5743575" y="32516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u="sng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KATOTOHANAN #7</a:t>
            </a:r>
            <a:endParaRPr lang="en-VI" sz="2800" u="sng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FF21BA-EE9E-4AD0-B064-FFB667EDA11E}"/>
              </a:ext>
            </a:extLst>
          </p:cNvPr>
          <p:cNvSpPr txBox="1"/>
          <p:nvPr/>
        </p:nvSpPr>
        <p:spPr>
          <a:xfrm>
            <a:off x="6667501" y="895707"/>
            <a:ext cx="51720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Mensaheng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Ito ay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Huling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Panawagan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ng Dios at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huling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Mensahe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ng Dios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mga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tao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bago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magsara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pintuan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awa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at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bago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ikalawang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pagparito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Kristo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VI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054C1D-98A9-4075-ADC4-C4F7A2B1410C}"/>
              </a:ext>
            </a:extLst>
          </p:cNvPr>
          <p:cNvSpPr txBox="1"/>
          <p:nvPr/>
        </p:nvSpPr>
        <p:spPr>
          <a:xfrm>
            <a:off x="342900" y="4142720"/>
            <a:ext cx="1145857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At </a:t>
            </a:r>
            <a:r>
              <a:rPr lang="en-US" sz="3200" b="0" i="0" u="none" strike="noStrike" dirty="0" err="1">
                <a:solidFill>
                  <a:srgbClr val="007BFF"/>
                </a:solidFill>
                <a:effectLst/>
                <a:latin typeface="Georgia" panose="02040502050405020303" pitchFamily="18" charset="0"/>
              </a:rPr>
              <a:t>nakita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ko, at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narito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, ang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isang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alapaap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3200" b="0" i="0" u="none" strike="noStrike" dirty="0" err="1">
                <a:solidFill>
                  <a:srgbClr val="007BFF"/>
                </a:solidFill>
                <a:effectLst/>
                <a:latin typeface="Georgia" panose="02040502050405020303" pitchFamily="18" charset="0"/>
              </a:rPr>
              <a:t>maputi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; at </a:t>
            </a:r>
            <a:r>
              <a:rPr lang="en-US" sz="3200" b="0" i="0" u="none" strike="noStrike" dirty="0" err="1">
                <a:solidFill>
                  <a:srgbClr val="007BFF"/>
                </a:solidFill>
                <a:effectLst/>
                <a:latin typeface="Georgia" panose="02040502050405020303" pitchFamily="18" charset="0"/>
              </a:rPr>
              <a:t>nakita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ko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3200" b="0" i="0" u="none" strike="noStrike" dirty="0" err="1">
                <a:solidFill>
                  <a:srgbClr val="007BFF"/>
                </a:solidFill>
                <a:effectLst/>
                <a:latin typeface="Georgia" panose="02040502050405020303" pitchFamily="18" charset="0"/>
              </a:rPr>
              <a:t>nakaupo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3200" b="0" i="0" u="none" strike="noStrike" dirty="0" err="1">
                <a:solidFill>
                  <a:srgbClr val="007BFF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alapaap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ang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isang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katulad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ng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isang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anak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ng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tao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3200" b="0" i="0" u="none" strike="noStrike" dirty="0" err="1">
                <a:solidFill>
                  <a:srgbClr val="007BFF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kaniyang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ulo'y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may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isang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putong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ginto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, at </a:t>
            </a:r>
            <a:r>
              <a:rPr lang="en-US" sz="3200" b="0" i="0" u="none" strike="noStrike" dirty="0" err="1">
                <a:solidFill>
                  <a:srgbClr val="007BFF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kaniyang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kamay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ay may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isang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panggapas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matalas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.</a:t>
            </a:r>
          </a:p>
          <a:p>
            <a:r>
              <a:rPr lang="en-US" sz="3600" dirty="0">
                <a:solidFill>
                  <a:srgbClr val="212529"/>
                </a:solidFill>
                <a:latin typeface="Georgia" panose="02040502050405020303" pitchFamily="18" charset="0"/>
              </a:rPr>
              <a:t>                                                        Revelation 14:14</a:t>
            </a:r>
            <a:endParaRPr lang="en-VI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C38FD-A838-42DD-B287-13DF2750C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390525"/>
            <a:ext cx="6096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81324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B6D477-3915-433C-86A0-79F172D03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08D880-14A8-46A4-8D36-980AE11E06B2}"/>
              </a:ext>
            </a:extLst>
          </p:cNvPr>
          <p:cNvSpPr txBox="1"/>
          <p:nvPr/>
        </p:nvSpPr>
        <p:spPr>
          <a:xfrm>
            <a:off x="447675" y="276761"/>
            <a:ext cx="3600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KATOTOHANAN #8</a:t>
            </a:r>
            <a:endParaRPr lang="en-VI" sz="2400" u="sng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D8641-AB9E-4C12-AE50-C102BFE91523}"/>
              </a:ext>
            </a:extLst>
          </p:cNvPr>
          <p:cNvSpPr txBox="1"/>
          <p:nvPr/>
        </p:nvSpPr>
        <p:spPr>
          <a:xfrm>
            <a:off x="538162" y="1015186"/>
            <a:ext cx="10353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nmensaheng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ito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ay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ipangangaral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may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kasama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kapangyarihan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huling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ulan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ng Banal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Espiritu.</a:t>
            </a:r>
            <a:endParaRPr lang="en-VI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01B5BB-1A5D-48B9-9A47-EBA555883312}"/>
              </a:ext>
            </a:extLst>
          </p:cNvPr>
          <p:cNvSpPr txBox="1"/>
          <p:nvPr/>
        </p:nvSpPr>
        <p:spPr>
          <a:xfrm>
            <a:off x="538162" y="2420689"/>
            <a:ext cx="11115675" cy="4401205"/>
          </a:xfrm>
          <a:prstGeom prst="rect">
            <a:avLst/>
          </a:prstGeom>
          <a:solidFill>
            <a:srgbClr val="FFFFFF">
              <a:alpha val="58039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baseline="3000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At </a:t>
            </a:r>
            <a:r>
              <a:rPr lang="en-US" sz="2800" dirty="0" err="1">
                <a:solidFill>
                  <a:srgbClr val="007BFF"/>
                </a:solidFill>
                <a:latin typeface="Georgia" panose="02040502050405020303" pitchFamily="18" charset="0"/>
              </a:rPr>
              <a:t>nakita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ko, at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narito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, ang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isang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alapaap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r>
              <a:rPr lang="en-US" sz="2800" dirty="0" err="1">
                <a:solidFill>
                  <a:srgbClr val="007BFF"/>
                </a:solidFill>
                <a:latin typeface="Georgia" panose="02040502050405020303" pitchFamily="18" charset="0"/>
              </a:rPr>
              <a:t>maputi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; at </a:t>
            </a:r>
            <a:r>
              <a:rPr lang="en-US" sz="2800" dirty="0" err="1">
                <a:solidFill>
                  <a:srgbClr val="007BFF"/>
                </a:solidFill>
                <a:latin typeface="Georgia" panose="02040502050405020303" pitchFamily="18" charset="0"/>
              </a:rPr>
              <a:t>nakita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ko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r>
              <a:rPr lang="en-US" sz="2800" dirty="0" err="1">
                <a:solidFill>
                  <a:srgbClr val="007BFF"/>
                </a:solidFill>
                <a:latin typeface="Georgia" panose="02040502050405020303" pitchFamily="18" charset="0"/>
              </a:rPr>
              <a:t>nakaupo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r>
              <a:rPr lang="en-US" sz="2800" dirty="0" err="1">
                <a:solidFill>
                  <a:srgbClr val="007BFF"/>
                </a:solidFill>
                <a:latin typeface="Georgia" panose="02040502050405020303" pitchFamily="18" charset="0"/>
              </a:rPr>
              <a:t>sa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alapaap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ang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isang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katulad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ng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isang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anak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ng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tao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,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r>
              <a:rPr lang="en-US" sz="2800" dirty="0" err="1">
                <a:solidFill>
                  <a:srgbClr val="007BFF"/>
                </a:solidFill>
                <a:latin typeface="Georgia" panose="02040502050405020303" pitchFamily="18" charset="0"/>
              </a:rPr>
              <a:t>sa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kaniyang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ulo'y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may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isang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putong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ginto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, at </a:t>
            </a:r>
            <a:r>
              <a:rPr lang="en-US" sz="2800" dirty="0" err="1">
                <a:solidFill>
                  <a:srgbClr val="007BFF"/>
                </a:solidFill>
                <a:latin typeface="Georgia" panose="02040502050405020303" pitchFamily="18" charset="0"/>
              </a:rPr>
              <a:t>sa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kaniyang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kamay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ay may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isang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panggapas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matalas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.</a:t>
            </a:r>
            <a:r>
              <a:rPr lang="en-US" sz="2800" baseline="30000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At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lumabas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ang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ibang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r>
              <a:rPr lang="en-US" sz="2800" dirty="0" err="1">
                <a:solidFill>
                  <a:srgbClr val="007BFF"/>
                </a:solidFill>
                <a:latin typeface="Georgia" panose="02040502050405020303" pitchFamily="18" charset="0"/>
              </a:rPr>
              <a:t>anghel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r>
              <a:rPr lang="en-US" sz="2800" dirty="0" err="1">
                <a:solidFill>
                  <a:srgbClr val="007BFF"/>
                </a:solidFill>
                <a:latin typeface="Georgia" panose="02040502050405020303" pitchFamily="18" charset="0"/>
              </a:rPr>
              <a:t>sa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templo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,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sumisigaw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ng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malakas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tinig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doon </a:t>
            </a:r>
            <a:r>
              <a:rPr lang="en-US" sz="2800" dirty="0" err="1">
                <a:solidFill>
                  <a:srgbClr val="007BFF"/>
                </a:solidFill>
                <a:latin typeface="Georgia" panose="02040502050405020303" pitchFamily="18" charset="0"/>
              </a:rPr>
              <a:t>sa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r>
              <a:rPr lang="en-US" sz="2800" dirty="0" err="1">
                <a:solidFill>
                  <a:srgbClr val="007BFF"/>
                </a:solidFill>
                <a:latin typeface="Georgia" panose="02040502050405020303" pitchFamily="18" charset="0"/>
              </a:rPr>
              <a:t>nakaupo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r>
              <a:rPr lang="en-US" sz="2800" dirty="0" err="1">
                <a:solidFill>
                  <a:srgbClr val="007BFF"/>
                </a:solidFill>
                <a:latin typeface="Georgia" panose="02040502050405020303" pitchFamily="18" charset="0"/>
              </a:rPr>
              <a:t>sa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alapaap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,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Ihulog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mo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ang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iyong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panggapas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, at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gumapas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ka;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sapagka't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dumating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ang </a:t>
            </a:r>
            <a:r>
              <a:rPr lang="en-US" sz="2800" dirty="0" err="1">
                <a:solidFill>
                  <a:srgbClr val="007BFF"/>
                </a:solidFill>
                <a:latin typeface="Georgia" panose="02040502050405020303" pitchFamily="18" charset="0"/>
              </a:rPr>
              <a:t>oras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ng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paggapas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,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sapagka't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ang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aanihin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r>
              <a:rPr lang="en-US" sz="2800" dirty="0" err="1">
                <a:solidFill>
                  <a:srgbClr val="007BFF"/>
                </a:solidFill>
                <a:latin typeface="Georgia" panose="02040502050405020303" pitchFamily="18" charset="0"/>
              </a:rPr>
              <a:t>sa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lupa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ay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hinog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na.</a:t>
            </a:r>
            <a:endParaRPr lang="en-US" sz="2800" dirty="0">
              <a:solidFill>
                <a:srgbClr val="212529"/>
              </a:solidFill>
              <a:latin typeface="Georgia" panose="02040502050405020303" pitchFamily="18" charset="0"/>
            </a:endParaRPr>
          </a:p>
          <a:p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                                                                                          Revelation 14:14-5</a:t>
            </a:r>
            <a:b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</a:br>
            <a:endParaRPr lang="en-US" sz="2800" b="0" i="0" dirty="0">
              <a:solidFill>
                <a:srgbClr val="212529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024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A75498-00ED-4BB1-B5E0-B0621313A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A3F265-52DD-466E-97EE-B73435859708}"/>
              </a:ext>
            </a:extLst>
          </p:cNvPr>
          <p:cNvSpPr txBox="1"/>
          <p:nvPr/>
        </p:nvSpPr>
        <p:spPr>
          <a:xfrm>
            <a:off x="457200" y="414278"/>
            <a:ext cx="109156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At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inihagis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ng </a:t>
            </a:r>
            <a:r>
              <a:rPr lang="en-US" sz="3600" b="0" i="0" u="none" strike="noStrike" dirty="0" err="1">
                <a:solidFill>
                  <a:srgbClr val="007BFF"/>
                </a:solidFill>
                <a:effectLst/>
                <a:latin typeface="Georgia" panose="02040502050405020303" pitchFamily="18" charset="0"/>
              </a:rPr>
              <a:t>nakaupo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3600" b="0" i="0" u="none" strike="noStrike" dirty="0" err="1">
                <a:solidFill>
                  <a:srgbClr val="007BFF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alapaap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ang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kaniyang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panggapas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3600" b="0" i="0" u="none" strike="noStrike" dirty="0" err="1">
                <a:solidFill>
                  <a:srgbClr val="007BFF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lupa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; at ang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lupa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ay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nagapasan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.</a:t>
            </a:r>
            <a:b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</a:b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At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lumabas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ang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ibang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3600" b="0" i="0" u="none" strike="noStrike" dirty="0" err="1">
                <a:solidFill>
                  <a:srgbClr val="007BFF"/>
                </a:solidFill>
                <a:effectLst/>
                <a:latin typeface="Georgia" panose="02040502050405020303" pitchFamily="18" charset="0"/>
              </a:rPr>
              <a:t>anghel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templong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nasa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3600" b="0" i="0" u="none" strike="noStrike" dirty="0" err="1">
                <a:solidFill>
                  <a:srgbClr val="007BFF"/>
                </a:solidFill>
                <a:effectLst/>
                <a:latin typeface="Georgia" panose="02040502050405020303" pitchFamily="18" charset="0"/>
              </a:rPr>
              <a:t>langit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may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panggapas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din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namang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matalas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.</a:t>
            </a:r>
          </a:p>
          <a:p>
            <a:pPr algn="l"/>
            <a:endParaRPr lang="en-US" sz="3600" dirty="0">
              <a:solidFill>
                <a:srgbClr val="212529"/>
              </a:solidFill>
              <a:latin typeface="Georgia" panose="02040502050405020303" pitchFamily="18" charset="0"/>
            </a:endParaRPr>
          </a:p>
          <a:p>
            <a:pPr algn="l"/>
            <a:r>
              <a:rPr lang="en-US" sz="3600" b="1" i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                                                   Revelation 14:16-17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5FE1F9-D552-47D1-8CC0-CD8DA7EA2DEC}"/>
              </a:ext>
            </a:extLst>
          </p:cNvPr>
          <p:cNvSpPr txBox="1"/>
          <p:nvPr/>
        </p:nvSpPr>
        <p:spPr>
          <a:xfrm>
            <a:off x="457199" y="4244876"/>
            <a:ext cx="11439525" cy="2308324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Ang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huling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ulan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ng Banal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na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Espiritu ay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magpapahinog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ating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maga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karacter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na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maghahanda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pag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aani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ng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langit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kanyang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pagdating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.</a:t>
            </a:r>
            <a:endParaRPr lang="en-VI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182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BC7E1D-D39B-4C30-AC6C-15DD32D8D1A1}"/>
              </a:ext>
            </a:extLst>
          </p:cNvPr>
          <p:cNvSpPr txBox="1"/>
          <p:nvPr/>
        </p:nvSpPr>
        <p:spPr>
          <a:xfrm>
            <a:off x="-904875" y="23434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KATOTOHANAN #9</a:t>
            </a:r>
            <a:endParaRPr lang="en-VI" sz="2400" u="sng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02A58E-9FE8-4BBB-B7F4-E0F0B1AA7B8A}"/>
              </a:ext>
            </a:extLst>
          </p:cNvPr>
          <p:cNvSpPr txBox="1"/>
          <p:nvPr/>
        </p:nvSpPr>
        <p:spPr>
          <a:xfrm>
            <a:off x="461959" y="942975"/>
            <a:ext cx="75676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tatlong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mensaheng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ito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 ay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kaugnay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ng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kabanal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banalang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dako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santuaryo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langit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en-V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514621-3571-4DF7-99CC-B0388DB0E530}"/>
              </a:ext>
            </a:extLst>
          </p:cNvPr>
          <p:cNvSpPr txBox="1"/>
          <p:nvPr/>
        </p:nvSpPr>
        <p:spPr>
          <a:xfrm>
            <a:off x="461960" y="2844225"/>
            <a:ext cx="5634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Nalalaman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natin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ito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sapagkat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endParaRPr lang="en-VI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FF89C-A541-4978-BE1F-DCC02E4A3C8B}"/>
              </a:ext>
            </a:extLst>
          </p:cNvPr>
          <p:cNvSpPr txBox="1"/>
          <p:nvPr/>
        </p:nvSpPr>
        <p:spPr>
          <a:xfrm>
            <a:off x="542924" y="3619856"/>
            <a:ext cx="112871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Mapapagalaman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natin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ating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susunod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pag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aarla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ang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ibigsabihin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ng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Matakot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Diyios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ay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pagsunod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kangyang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mga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</a:rPr>
              <a:t>KAUTUSAN.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Ang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kaluwalhatian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ng Dios ay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nagpapaalaala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atin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Shikaina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ng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Panginoon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Kabanal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banalang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dako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santuaryo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Ang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Pagsamba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Manlalalang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ay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nangangahulugang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pangingilin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ng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araw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ng Sabbath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nasa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gitna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ng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kanyang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sampung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utos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nasa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kabanalbanalang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dako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02A57D-4559-4F39-9C58-BDAEA7501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359" y="129601"/>
            <a:ext cx="2889365" cy="3402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8110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CEC4E8-C3DF-4CC2-B3A6-08B7FDC35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1105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13CE9-EEB5-467F-8E07-31E6F04C97C1}"/>
              </a:ext>
            </a:extLst>
          </p:cNvPr>
          <p:cNvSpPr txBox="1"/>
          <p:nvPr/>
        </p:nvSpPr>
        <p:spPr>
          <a:xfrm>
            <a:off x="561975" y="533400"/>
            <a:ext cx="10477500" cy="5505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V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5E993-D7B4-4756-9E9B-A32ED93EDC08}"/>
              </a:ext>
            </a:extLst>
          </p:cNvPr>
          <p:cNvSpPr txBox="1"/>
          <p:nvPr/>
        </p:nvSpPr>
        <p:spPr>
          <a:xfrm>
            <a:off x="838200" y="314325"/>
            <a:ext cx="106299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Ang Idea ng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Paghuhukom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ay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kaugnay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ng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araw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ng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pagtubos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(Day of atonement o Yom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Kipur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). Kung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saan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ang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sentro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nang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kapistahan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ay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kabanalbanalang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dako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 Na ang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pahuhulom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ay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magaganap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bago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dumating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ang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Panginoon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 Revelation 11;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nagintruduce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Revelation 12:14 at ang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Santuaryo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langit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ay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nabuksan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 At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pagkatapos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ng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mensahe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ng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tatlong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anghel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ang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santuaryo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ay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nasarhan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(Revelation 15:5-8)</a:t>
            </a:r>
            <a:endParaRPr lang="en-VI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234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65799B-B3E2-4EE3-8D2A-AAAEE437C421}"/>
              </a:ext>
            </a:extLst>
          </p:cNvPr>
          <p:cNvSpPr txBox="1"/>
          <p:nvPr/>
        </p:nvSpPr>
        <p:spPr>
          <a:xfrm>
            <a:off x="5320420" y="50230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u="sng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KATOTOHANAN #10</a:t>
            </a:r>
            <a:endParaRPr lang="en-VI" sz="2800" u="sng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EDA7E-91CE-4B32-8F0A-FD63802C00B4}"/>
              </a:ext>
            </a:extLst>
          </p:cNvPr>
          <p:cNvSpPr txBox="1"/>
          <p:nvPr/>
        </p:nvSpPr>
        <p:spPr>
          <a:xfrm>
            <a:off x="5693922" y="1142870"/>
            <a:ext cx="5505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pagtanggap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o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pag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tanggi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mensaheng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ito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ay 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buhay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at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kamatayan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nakasalalay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en-VI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0E2EF-7220-4AAD-A716-0AB4D5140D51}"/>
              </a:ext>
            </a:extLst>
          </p:cNvPr>
          <p:cNvSpPr txBox="1"/>
          <p:nvPr/>
        </p:nvSpPr>
        <p:spPr>
          <a:xfrm>
            <a:off x="381000" y="4030420"/>
            <a:ext cx="11382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Sila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na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magsisitanggap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ng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mensahe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ay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tatanggap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ng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tatak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ng Dios,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ngunit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sila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na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hindi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tatanggap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sa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mensaheng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ito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ay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tatanggap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ng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tatak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ng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hayop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at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tatanggap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ng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galit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ng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Panginoon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Walang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lugar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sa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gitna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, ang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mga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tatanggap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ng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tatak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ng Dios ay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papasok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sa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kaharian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ng Dios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ngunit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ang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mga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tatanggap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ng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tatak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ng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hayop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ay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hindi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masusumpungan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sa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kaharian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sto MT" panose="02040603050505030304" pitchFamily="18" charset="0"/>
              </a:rPr>
              <a:t>.                                                                                                    		                                                                                        Revelation 14:9-13</a:t>
            </a:r>
            <a:endParaRPr lang="en-VI" sz="2400" dirty="0">
              <a:solidFill>
                <a:schemeClr val="tx1">
                  <a:lumMod val="85000"/>
                  <a:lumOff val="1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ED6305-4E7B-4287-BD63-19584D001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3848"/>
            <a:ext cx="4657725" cy="359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73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B035A1-706C-47FD-8358-BBA83821BD98}"/>
              </a:ext>
            </a:extLst>
          </p:cNvPr>
          <p:cNvSpPr txBox="1"/>
          <p:nvPr/>
        </p:nvSpPr>
        <p:spPr>
          <a:xfrm>
            <a:off x="3048000" y="33278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KATOTOHANAN #11</a:t>
            </a:r>
            <a:endParaRPr lang="en-VI" sz="3600" u="sng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95F370-1581-4944-A7E3-66F24DC7A21C}"/>
              </a:ext>
            </a:extLst>
          </p:cNvPr>
          <p:cNvSpPr txBox="1"/>
          <p:nvPr/>
        </p:nvSpPr>
        <p:spPr>
          <a:xfrm>
            <a:off x="428624" y="979111"/>
            <a:ext cx="11334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Ang Dios ay may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mga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taong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tatanggap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tutupad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at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mangangaral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ng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mensahe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ng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tatlong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aghel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(Revelation 15:2-4).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Sila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ay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magtatagumpay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laban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mga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kapangyarihang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nabanggit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mensahe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ng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talong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anghel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VI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3E220C-DEE4-49A3-8BD9-49E88DEAB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337" y="2705100"/>
            <a:ext cx="6791325" cy="38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62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1FDCF3-E260-4D7F-840D-A93C5DF77843}"/>
              </a:ext>
            </a:extLst>
          </p:cNvPr>
          <p:cNvSpPr txBox="1"/>
          <p:nvPr/>
        </p:nvSpPr>
        <p:spPr>
          <a:xfrm>
            <a:off x="5886450" y="39635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u="sng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KATOTOHANAN #12</a:t>
            </a:r>
            <a:endParaRPr lang="en-VI" sz="2800" u="sng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65907C-BCAB-407B-8BD3-35567BFC7E2D}"/>
              </a:ext>
            </a:extLst>
          </p:cNvPr>
          <p:cNvSpPr txBox="1"/>
          <p:nvPr/>
        </p:nvSpPr>
        <p:spPr>
          <a:xfrm>
            <a:off x="6462713" y="1182231"/>
            <a:ext cx="53530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Ang Issue ng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Labanan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mag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hahati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mga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tao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sanlibutan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ay ang issue ng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pagsamba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at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pagsunod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. (Revelation 14:6-7, 9-12)</a:t>
            </a:r>
            <a:endParaRPr lang="en-VI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D3C3E-1BD3-462D-B770-7B9863E35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" y="543490"/>
            <a:ext cx="5353050" cy="400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72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739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EEA0D3-318F-46E4-91AA-B9CFAA888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580"/>
                    </a14:imgEffect>
                    <a14:imgEffect>
                      <a14:saturation sa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3861B5-8AE4-4F77-AD0D-FA4AC7BB9C09}"/>
              </a:ext>
            </a:extLst>
          </p:cNvPr>
          <p:cNvSpPr txBox="1"/>
          <p:nvPr/>
        </p:nvSpPr>
        <p:spPr>
          <a:xfrm>
            <a:off x="352424" y="428178"/>
            <a:ext cx="11823138" cy="600164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Saan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tayo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patutungo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</a:p>
          <a:p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May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pag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asa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pa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ba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  <a:p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Ano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ang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mangyayari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sa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sanlibutan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sa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hinaharap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</a:p>
          <a:p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Ito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na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ba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ang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katapusan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ng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mundo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en-VI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17864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259FB1-4B94-4089-A664-B3FFDC625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7713"/>
            <a:ext cx="12192000" cy="837787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3CCCE1-09C6-4F63-8737-9B858294578D}"/>
              </a:ext>
            </a:extLst>
          </p:cNvPr>
          <p:cNvSpPr txBox="1"/>
          <p:nvPr/>
        </p:nvSpPr>
        <p:spPr>
          <a:xfrm>
            <a:off x="900112" y="104775"/>
            <a:ext cx="10391775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Revelation 14:6-12</a:t>
            </a:r>
            <a:endParaRPr lang="en-VI" sz="7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1B5A5-2C8D-4F9A-9104-C41881B00154}"/>
              </a:ext>
            </a:extLst>
          </p:cNvPr>
          <p:cNvSpPr txBox="1"/>
          <p:nvPr/>
        </p:nvSpPr>
        <p:spPr>
          <a:xfrm>
            <a:off x="375919" y="1572320"/>
            <a:ext cx="11440160" cy="55092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At </a:t>
            </a:r>
            <a:r>
              <a:rPr lang="en-US" sz="3200" b="1" i="0" u="none" strike="noStrik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nakita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ko ang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ibang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200" b="1" i="0" u="none" strike="noStrik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anghel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lumilipad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200" b="1" i="0" u="none" strike="noStrik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gitna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langit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,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may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mabuting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balita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walang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hanggan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upang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ibalita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200" b="1" i="0" u="none" strike="noStrik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mga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nananahan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200" b="1" i="0" u="none" strike="noStrik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lupa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, at </a:t>
            </a:r>
            <a:r>
              <a:rPr lang="en-US" sz="3200" b="1" i="0" u="none" strike="noStrik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bawa't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bansa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at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angkan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at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wika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at bayan;</a:t>
            </a:r>
            <a:b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</a:br>
            <a:endParaRPr lang="en-US" sz="3200" b="1" i="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sto MT" panose="02040603050505030304" pitchFamily="18" charset="0"/>
            </a:endParaRPr>
          </a:p>
          <a:p>
            <a:pPr algn="ctr"/>
            <a:r>
              <a:rPr lang="en-US" sz="3200" b="1" i="0" u="none" strike="noStrike" spc="50" baseline="300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</a:t>
            </a:r>
            <a:r>
              <a:rPr lang="en-US" sz="3200" b="1" i="0" spc="50" baseline="300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At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sinasabi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niya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malakas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tinig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,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Matakot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kayo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Dios, at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magbigay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200" b="1" i="0" u="none" strike="noStrik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kaluwalhatian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kaniya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;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sapagka't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dumating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ang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panahon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kaniyang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paghatol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: at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magsisamba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kayo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200" b="1" i="0" u="none" strike="noStrik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gumawa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ng </a:t>
            </a:r>
            <a:r>
              <a:rPr lang="en-US" sz="3200" b="1" i="0" u="none" strike="noStrik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langit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at ng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lupa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at ng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dagat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at ng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mga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i="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bukal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 </a:t>
            </a:r>
            <a:r>
              <a:rPr lang="en-US" sz="3200" b="1" i="0" u="none" strike="noStrik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tubig</a:t>
            </a:r>
            <a:r>
              <a:rPr lang="en-US" sz="3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.</a:t>
            </a:r>
            <a:br>
              <a:rPr lang="en-US" sz="3200" i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rrington" panose="04040505050A02020702" pitchFamily="82" charset="0"/>
              </a:rPr>
            </a:br>
            <a:endParaRPr lang="en-US" sz="3200" i="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arrington" panose="04040505050A02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410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146A40-CF30-4A30-AFAA-D2339F736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7713"/>
            <a:ext cx="12192000" cy="837787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ED5D8F-AB4B-4B59-B627-D61C5BA15C5F}"/>
              </a:ext>
            </a:extLst>
          </p:cNvPr>
          <p:cNvSpPr txBox="1"/>
          <p:nvPr/>
        </p:nvSpPr>
        <p:spPr>
          <a:xfrm>
            <a:off x="568960" y="612844"/>
            <a:ext cx="11054080" cy="563231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8 At ang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iba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, ang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pangalawang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anghel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, ay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sumunod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nagsasabi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,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Naguho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,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naguho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ang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dakilang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Babilonia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,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siyang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nagpainom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lahat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bansa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alak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kagalitan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kaniyang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pakikiapid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.</a:t>
            </a:r>
            <a:b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</a:br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sto MT" panose="02040603050505030304" pitchFamily="18" charset="0"/>
            </a:endParaRPr>
          </a:p>
          <a:p>
            <a:pPr algn="l"/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At ang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ibang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anghel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, ang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pangatlo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, ay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sumunod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kanila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,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nagsasabi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malakas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tinig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, Kung ang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sinoman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ay 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sumasamba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hayop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at 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kaniyang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larawan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, at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tumatanggap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tanda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kaniyang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noo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, o 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kaniyang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kamay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061760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1F2F24-A660-414D-8F1A-A27322045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7713"/>
            <a:ext cx="12192000" cy="837787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6AE579-80B3-41CD-9085-C7C5BFA03F7B}"/>
              </a:ext>
            </a:extLst>
          </p:cNvPr>
          <p:cNvSpPr txBox="1"/>
          <p:nvPr/>
        </p:nvSpPr>
        <p:spPr>
          <a:xfrm>
            <a:off x="213360" y="304800"/>
            <a:ext cx="11765280" cy="600164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10 Ay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iinom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din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naman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siya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alak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kagalitan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Dios,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nahahandang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walang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halo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inuman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kaniyang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kagalitan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; at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siya'y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pahihirapan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apoy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at 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asupre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harapan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mga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banal 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anghel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, at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harapan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Cordero:</a:t>
            </a:r>
            <a:b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</a:br>
            <a:endParaRPr lang="en-US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sto MT" panose="02040603050505030304" pitchFamily="18" charset="0"/>
            </a:endParaRPr>
          </a:p>
          <a:p>
            <a:pPr algn="l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11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At ang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usok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hirap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nila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ay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napaiilanglang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magpakailan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kailan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man; at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sila'y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walang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kapahingahan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araw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at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gabi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,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silang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mga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nagsisisamba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hayop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at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sa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kaniyang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larawan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, at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sinomang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tumatanggap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tanda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kaniyang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pangalan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.</a:t>
            </a:r>
            <a:b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</a:br>
            <a:endParaRPr lang="en-US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sto MT" panose="02040603050505030304" pitchFamily="18" charset="0"/>
            </a:endParaRPr>
          </a:p>
          <a:p>
            <a:pPr algn="l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12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Narito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ang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pagtitiyaga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mga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banal, ng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mga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nagsisitupad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mga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utos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 ng Dios, at ng 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pananampalataya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sto MT" panose="02040603050505030304" pitchFamily="18" charset="0"/>
              </a:rPr>
              <a:t> kay Jesus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2327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C5626A-4E89-431C-9839-7416E4BC9478}"/>
              </a:ext>
            </a:extLst>
          </p:cNvPr>
          <p:cNvSpPr txBox="1"/>
          <p:nvPr/>
        </p:nvSpPr>
        <p:spPr>
          <a:xfrm>
            <a:off x="1880870" y="395227"/>
            <a:ext cx="8430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Mga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katanungang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ating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Pag </a:t>
            </a:r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aaralan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sa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mga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susunod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nating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Pag </a:t>
            </a:r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aaral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VI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605B9-B7C2-4BA8-A347-608CA036AD44}"/>
              </a:ext>
            </a:extLst>
          </p:cNvPr>
          <p:cNvSpPr txBox="1"/>
          <p:nvPr/>
        </p:nvSpPr>
        <p:spPr>
          <a:xfrm>
            <a:off x="952500" y="1830735"/>
            <a:ext cx="107823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Ano</a:t>
            </a:r>
            <a:r>
              <a:rPr lang="en-US" sz="3200" dirty="0">
                <a:latin typeface="Century Gothic" panose="020B0502020202020204" pitchFamily="34" charset="0"/>
              </a:rPr>
              <a:t> ang </a:t>
            </a:r>
            <a:r>
              <a:rPr lang="en-US" sz="3200" dirty="0" err="1">
                <a:latin typeface="Century Gothic" panose="020B0502020202020204" pitchFamily="34" charset="0"/>
              </a:rPr>
              <a:t>walang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Hanggang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Ebanghelyo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Anong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nirerepresentahan</a:t>
            </a:r>
            <a:r>
              <a:rPr lang="en-US" sz="3200" dirty="0">
                <a:latin typeface="Century Gothic" panose="020B0502020202020204" pitchFamily="34" charset="0"/>
              </a:rPr>
              <a:t> ng </a:t>
            </a:r>
            <a:r>
              <a:rPr lang="en-US" sz="3200" dirty="0" err="1">
                <a:latin typeface="Century Gothic" panose="020B0502020202020204" pitchFamily="34" charset="0"/>
              </a:rPr>
              <a:t>tatlong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anghel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Bakit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sila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sinasabing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lumilipad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gitna</a:t>
            </a:r>
            <a:r>
              <a:rPr lang="en-US" sz="3200" dirty="0">
                <a:latin typeface="Century Gothic" panose="020B0502020202020204" pitchFamily="34" charset="0"/>
              </a:rPr>
              <a:t> ng </a:t>
            </a:r>
            <a:r>
              <a:rPr lang="en-US" sz="3200" dirty="0" err="1">
                <a:latin typeface="Century Gothic" panose="020B0502020202020204" pitchFamily="34" charset="0"/>
              </a:rPr>
              <a:t>langit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  <a:r>
              <a:rPr lang="en-US" sz="3200" dirty="0" err="1">
                <a:latin typeface="Century Gothic" panose="020B0502020202020204" pitchFamily="34" charset="0"/>
              </a:rPr>
              <a:t>Ano</a:t>
            </a:r>
            <a:r>
              <a:rPr lang="en-US" sz="3200" dirty="0">
                <a:latin typeface="Century Gothic" panose="020B0502020202020204" pitchFamily="34" charset="0"/>
              </a:rPr>
              <a:t> ang </a:t>
            </a:r>
            <a:r>
              <a:rPr lang="en-US" sz="3200" dirty="0" err="1">
                <a:latin typeface="Century Gothic" panose="020B0502020202020204" pitchFamily="34" charset="0"/>
              </a:rPr>
              <a:t>ibigsabihin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nito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Bakit</a:t>
            </a:r>
            <a:r>
              <a:rPr lang="en-US" sz="3200" dirty="0">
                <a:latin typeface="Century Gothic" panose="020B0502020202020204" pitchFamily="34" charset="0"/>
              </a:rPr>
              <a:t> ang </a:t>
            </a:r>
            <a:r>
              <a:rPr lang="en-US" sz="3200" dirty="0" err="1">
                <a:latin typeface="Century Gothic" panose="020B0502020202020204" pitchFamily="34" charset="0"/>
              </a:rPr>
              <a:t>mensahe</a:t>
            </a:r>
            <a:r>
              <a:rPr lang="en-US" sz="3200" dirty="0">
                <a:latin typeface="Century Gothic" panose="020B0502020202020204" pitchFamily="34" charset="0"/>
              </a:rPr>
              <a:t> ng </a:t>
            </a:r>
            <a:r>
              <a:rPr lang="en-US" sz="3200" dirty="0" err="1">
                <a:latin typeface="Century Gothic" panose="020B0502020202020204" pitchFamily="34" charset="0"/>
              </a:rPr>
              <a:t>mga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anghel</a:t>
            </a:r>
            <a:r>
              <a:rPr lang="en-US" sz="3200" dirty="0">
                <a:latin typeface="Century Gothic" panose="020B0502020202020204" pitchFamily="34" charset="0"/>
              </a:rPr>
              <a:t> ay </a:t>
            </a:r>
            <a:r>
              <a:rPr lang="en-US" sz="3200" dirty="0" err="1">
                <a:latin typeface="Century Gothic" panose="020B0502020202020204" pitchFamily="34" charset="0"/>
              </a:rPr>
              <a:t>ipamamalita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buong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mundo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Ano</a:t>
            </a:r>
            <a:r>
              <a:rPr lang="en-US" sz="3200" dirty="0">
                <a:latin typeface="Century Gothic" panose="020B0502020202020204" pitchFamily="34" charset="0"/>
              </a:rPr>
              <a:t> ang </a:t>
            </a:r>
            <a:r>
              <a:rPr lang="en-US" sz="3200" dirty="0" err="1">
                <a:latin typeface="Century Gothic" panose="020B0502020202020204" pitchFamily="34" charset="0"/>
              </a:rPr>
              <a:t>Ibigsabihin</a:t>
            </a:r>
            <a:r>
              <a:rPr lang="en-US" sz="3200" dirty="0">
                <a:latin typeface="Century Gothic" panose="020B0502020202020204" pitchFamily="34" charset="0"/>
              </a:rPr>
              <a:t> ng </a:t>
            </a:r>
            <a:r>
              <a:rPr lang="en-US" sz="3200" dirty="0" err="1">
                <a:latin typeface="Century Gothic" panose="020B0502020202020204" pitchFamily="34" charset="0"/>
              </a:rPr>
              <a:t>Matakot</a:t>
            </a:r>
            <a:r>
              <a:rPr lang="en-US" sz="3200" dirty="0">
                <a:latin typeface="Century Gothic" panose="020B0502020202020204" pitchFamily="34" charset="0"/>
              </a:rPr>
              <a:t> ka </a:t>
            </a:r>
            <a:r>
              <a:rPr lang="en-US" sz="3200" dirty="0" err="1">
                <a:latin typeface="Century Gothic" panose="020B0502020202020204" pitchFamily="34" charset="0"/>
              </a:rPr>
              <a:t>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Diyos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Kailan</a:t>
            </a:r>
            <a:r>
              <a:rPr lang="en-US" sz="3200" dirty="0">
                <a:latin typeface="Century Gothic" panose="020B0502020202020204" pitchFamily="34" charset="0"/>
              </a:rPr>
              <a:t> ang </a:t>
            </a:r>
            <a:r>
              <a:rPr lang="en-US" sz="3200" dirty="0" err="1">
                <a:latin typeface="Century Gothic" panose="020B0502020202020204" pitchFamily="34" charset="0"/>
              </a:rPr>
              <a:t>oras</a:t>
            </a:r>
            <a:r>
              <a:rPr lang="en-US" sz="3200" dirty="0">
                <a:latin typeface="Century Gothic" panose="020B0502020202020204" pitchFamily="34" charset="0"/>
              </a:rPr>
              <a:t> ng </a:t>
            </a:r>
            <a:r>
              <a:rPr lang="en-US" sz="3200" dirty="0" err="1">
                <a:latin typeface="Century Gothic" panose="020B0502020202020204" pitchFamily="34" charset="0"/>
              </a:rPr>
              <a:t>Paghatol</a:t>
            </a:r>
            <a:r>
              <a:rPr lang="en-US" sz="3200" dirty="0">
                <a:latin typeface="Century Gothic" panose="020B0502020202020204" pitchFamily="34" charset="0"/>
              </a:rPr>
              <a:t> ng </a:t>
            </a:r>
            <a:r>
              <a:rPr lang="en-US" sz="3200" dirty="0" err="1">
                <a:latin typeface="Century Gothic" panose="020B0502020202020204" pitchFamily="34" charset="0"/>
              </a:rPr>
              <a:t>Diyos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  <a:endParaRPr lang="en-VI" sz="32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0FD525-6D6A-481E-B10B-3D5E744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0" y="5068989"/>
            <a:ext cx="1791087" cy="15872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46720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C52F66-700D-437C-AF03-D5147220CAAD}"/>
              </a:ext>
            </a:extLst>
          </p:cNvPr>
          <p:cNvSpPr txBox="1"/>
          <p:nvPr/>
        </p:nvSpPr>
        <p:spPr>
          <a:xfrm>
            <a:off x="428625" y="161925"/>
            <a:ext cx="10601325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7. </a:t>
            </a:r>
            <a:r>
              <a:rPr lang="en-US" sz="4000" dirty="0" err="1">
                <a:latin typeface="Century Gothic" panose="020B0502020202020204" pitchFamily="34" charset="0"/>
              </a:rPr>
              <a:t>Ano</a:t>
            </a:r>
            <a:r>
              <a:rPr lang="en-US" sz="4000" dirty="0">
                <a:latin typeface="Century Gothic" panose="020B0502020202020204" pitchFamily="34" charset="0"/>
              </a:rPr>
              <a:t> ang </a:t>
            </a:r>
            <a:r>
              <a:rPr lang="en-US" sz="4000" dirty="0" err="1">
                <a:latin typeface="Century Gothic" panose="020B0502020202020204" pitchFamily="34" charset="0"/>
              </a:rPr>
              <a:t>ibigsabihin</a:t>
            </a:r>
            <a:r>
              <a:rPr lang="en-US" sz="4000" dirty="0">
                <a:latin typeface="Century Gothic" panose="020B0502020202020204" pitchFamily="34" charset="0"/>
              </a:rPr>
              <a:t> ng “</a:t>
            </a:r>
            <a:r>
              <a:rPr lang="en-US" sz="4000" dirty="0" err="1">
                <a:latin typeface="Century Gothic" panose="020B0502020202020204" pitchFamily="34" charset="0"/>
              </a:rPr>
              <a:t>Sambahin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latin typeface="Century Gothic" panose="020B0502020202020204" pitchFamily="34" charset="0"/>
              </a:rPr>
              <a:t>mo</a:t>
            </a:r>
            <a:r>
              <a:rPr lang="en-US" sz="4000" dirty="0">
                <a:latin typeface="Century Gothic" panose="020B0502020202020204" pitchFamily="34" charset="0"/>
              </a:rPr>
              <a:t> ang </a:t>
            </a:r>
            <a:r>
              <a:rPr lang="en-US" sz="4000" dirty="0" err="1">
                <a:latin typeface="Century Gothic" panose="020B0502020202020204" pitchFamily="34" charset="0"/>
              </a:rPr>
              <a:t>Manlalalang</a:t>
            </a:r>
            <a:r>
              <a:rPr lang="en-US" sz="4000" dirty="0">
                <a:latin typeface="Century Gothic" panose="020B0502020202020204" pitchFamily="34" charset="0"/>
              </a:rPr>
              <a:t>?</a:t>
            </a:r>
          </a:p>
          <a:p>
            <a:r>
              <a:rPr lang="en-US" sz="4000" dirty="0">
                <a:latin typeface="Century Gothic" panose="020B0502020202020204" pitchFamily="34" charset="0"/>
              </a:rPr>
              <a:t>8. </a:t>
            </a:r>
            <a:r>
              <a:rPr lang="en-US" sz="4000" dirty="0" err="1">
                <a:latin typeface="Century Gothic" panose="020B0502020202020204" pitchFamily="34" charset="0"/>
              </a:rPr>
              <a:t>Ano</a:t>
            </a:r>
            <a:r>
              <a:rPr lang="en-US" sz="4000" dirty="0">
                <a:latin typeface="Century Gothic" panose="020B0502020202020204" pitchFamily="34" charset="0"/>
              </a:rPr>
              <a:t> ang Babylonia?</a:t>
            </a:r>
          </a:p>
          <a:p>
            <a:r>
              <a:rPr lang="en-US" sz="4000" dirty="0">
                <a:latin typeface="Century Gothic" panose="020B0502020202020204" pitchFamily="34" charset="0"/>
              </a:rPr>
              <a:t>9. </a:t>
            </a:r>
            <a:r>
              <a:rPr lang="en-US" sz="4000" dirty="0" err="1">
                <a:latin typeface="Century Gothic" panose="020B0502020202020204" pitchFamily="34" charset="0"/>
              </a:rPr>
              <a:t>Ano</a:t>
            </a:r>
            <a:r>
              <a:rPr lang="en-US" sz="4000" dirty="0">
                <a:latin typeface="Century Gothic" panose="020B0502020202020204" pitchFamily="34" charset="0"/>
              </a:rPr>
              <a:t> ang </a:t>
            </a:r>
            <a:r>
              <a:rPr lang="en-US" sz="4000" dirty="0" err="1">
                <a:latin typeface="Century Gothic" panose="020B0502020202020204" pitchFamily="34" charset="0"/>
              </a:rPr>
              <a:t>alak</a:t>
            </a:r>
            <a:r>
              <a:rPr lang="en-US" sz="4000" dirty="0">
                <a:latin typeface="Century Gothic" panose="020B0502020202020204" pitchFamily="34" charset="0"/>
              </a:rPr>
              <a:t> ng </a:t>
            </a:r>
            <a:r>
              <a:rPr lang="en-US" sz="4000" dirty="0" err="1">
                <a:latin typeface="Century Gothic" panose="020B0502020202020204" pitchFamily="34" charset="0"/>
              </a:rPr>
              <a:t>Pagkagalit</a:t>
            </a:r>
            <a:r>
              <a:rPr lang="en-US" sz="4000" dirty="0">
                <a:latin typeface="Century Gothic" panose="020B0502020202020204" pitchFamily="34" charset="0"/>
              </a:rPr>
              <a:t> ng Babylonia?</a:t>
            </a:r>
          </a:p>
          <a:p>
            <a:r>
              <a:rPr lang="en-US" sz="4000" dirty="0">
                <a:latin typeface="Century Gothic" panose="020B0502020202020204" pitchFamily="34" charset="0"/>
              </a:rPr>
              <a:t>10. </a:t>
            </a:r>
            <a:r>
              <a:rPr lang="en-US" sz="4000" dirty="0" err="1">
                <a:latin typeface="Century Gothic" panose="020B0502020202020204" pitchFamily="34" charset="0"/>
              </a:rPr>
              <a:t>Ano</a:t>
            </a:r>
            <a:r>
              <a:rPr lang="en-US" sz="4000" dirty="0">
                <a:latin typeface="Century Gothic" panose="020B0502020202020204" pitchFamily="34" charset="0"/>
              </a:rPr>
              <a:t> ang </a:t>
            </a:r>
            <a:r>
              <a:rPr lang="en-US" sz="4000" dirty="0" err="1">
                <a:latin typeface="Century Gothic" panose="020B0502020202020204" pitchFamily="34" charset="0"/>
              </a:rPr>
              <a:t>ibigsabihin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latin typeface="Century Gothic" panose="020B0502020202020204" pitchFamily="34" charset="0"/>
              </a:rPr>
              <a:t>na</a:t>
            </a:r>
            <a:r>
              <a:rPr lang="en-US" sz="4000" dirty="0">
                <a:latin typeface="Century Gothic" panose="020B0502020202020204" pitchFamily="34" charset="0"/>
              </a:rPr>
              <a:t> ang </a:t>
            </a:r>
            <a:r>
              <a:rPr lang="en-US" sz="4000" dirty="0" err="1">
                <a:latin typeface="Century Gothic" panose="020B0502020202020204" pitchFamily="34" charset="0"/>
              </a:rPr>
              <a:t>Babilonia</a:t>
            </a:r>
            <a:r>
              <a:rPr lang="en-US" sz="4000" dirty="0">
                <a:latin typeface="Century Gothic" panose="020B0502020202020204" pitchFamily="34" charset="0"/>
              </a:rPr>
              <a:t> ay </a:t>
            </a:r>
            <a:r>
              <a:rPr lang="en-US" sz="4000" dirty="0" err="1">
                <a:latin typeface="Century Gothic" panose="020B0502020202020204" pitchFamily="34" charset="0"/>
              </a:rPr>
              <a:t>nakiapid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latin typeface="Century Gothic" panose="020B0502020202020204" pitchFamily="34" charset="0"/>
              </a:rPr>
              <a:t>sa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latin typeface="Century Gothic" panose="020B0502020202020204" pitchFamily="34" charset="0"/>
              </a:rPr>
              <a:t>mga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latin typeface="Century Gothic" panose="020B0502020202020204" pitchFamily="34" charset="0"/>
              </a:rPr>
              <a:t>hari</a:t>
            </a:r>
            <a:r>
              <a:rPr lang="en-US" sz="4000" dirty="0">
                <a:latin typeface="Century Gothic" panose="020B0502020202020204" pitchFamily="34" charset="0"/>
              </a:rPr>
              <a:t> ng </a:t>
            </a:r>
            <a:r>
              <a:rPr lang="en-US" sz="4000" dirty="0" err="1">
                <a:latin typeface="Century Gothic" panose="020B0502020202020204" pitchFamily="34" charset="0"/>
              </a:rPr>
              <a:t>Sanlibutan</a:t>
            </a:r>
            <a:r>
              <a:rPr lang="en-US" sz="4000" dirty="0">
                <a:latin typeface="Century Gothic" panose="020B0502020202020204" pitchFamily="34" charset="0"/>
              </a:rPr>
              <a:t>?</a:t>
            </a:r>
          </a:p>
          <a:p>
            <a:r>
              <a:rPr lang="en-US" sz="4000" dirty="0">
                <a:latin typeface="Century Gothic" panose="020B0502020202020204" pitchFamily="34" charset="0"/>
              </a:rPr>
              <a:t>11. Sino </a:t>
            </a:r>
            <a:r>
              <a:rPr lang="en-US" sz="4000" dirty="0" err="1">
                <a:latin typeface="Century Gothic" panose="020B0502020202020204" pitchFamily="34" charset="0"/>
              </a:rPr>
              <a:t>yaong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latin typeface="Century Gothic" panose="020B0502020202020204" pitchFamily="34" charset="0"/>
              </a:rPr>
              <a:t>hayop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latin typeface="Century Gothic" panose="020B0502020202020204" pitchFamily="34" charset="0"/>
              </a:rPr>
              <a:t>na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latin typeface="Century Gothic" panose="020B0502020202020204" pitchFamily="34" charset="0"/>
              </a:rPr>
              <a:t>binabanggit</a:t>
            </a:r>
            <a:r>
              <a:rPr lang="en-US" sz="4000" dirty="0">
                <a:latin typeface="Century Gothic" panose="020B0502020202020204" pitchFamily="34" charset="0"/>
              </a:rPr>
              <a:t>?</a:t>
            </a:r>
          </a:p>
          <a:p>
            <a:r>
              <a:rPr lang="en-US" sz="4000" dirty="0">
                <a:latin typeface="Century Gothic" panose="020B0502020202020204" pitchFamily="34" charset="0"/>
              </a:rPr>
              <a:t>12. </a:t>
            </a:r>
            <a:r>
              <a:rPr lang="en-US" sz="4000" dirty="0" err="1">
                <a:latin typeface="Century Gothic" panose="020B0502020202020204" pitchFamily="34" charset="0"/>
              </a:rPr>
              <a:t>Ano</a:t>
            </a:r>
            <a:r>
              <a:rPr lang="en-US" sz="4000" dirty="0">
                <a:latin typeface="Century Gothic" panose="020B0502020202020204" pitchFamily="34" charset="0"/>
              </a:rPr>
              <a:t> ang </a:t>
            </a:r>
            <a:r>
              <a:rPr lang="en-US" sz="4000" dirty="0" err="1">
                <a:latin typeface="Century Gothic" panose="020B0502020202020204" pitchFamily="34" charset="0"/>
              </a:rPr>
              <a:t>tatak</a:t>
            </a:r>
            <a:r>
              <a:rPr lang="en-US" sz="4000" dirty="0">
                <a:latin typeface="Century Gothic" panose="020B0502020202020204" pitchFamily="34" charset="0"/>
              </a:rPr>
              <a:t> ng </a:t>
            </a:r>
            <a:r>
              <a:rPr lang="en-US" sz="4000" dirty="0" err="1">
                <a:latin typeface="Century Gothic" panose="020B0502020202020204" pitchFamily="34" charset="0"/>
              </a:rPr>
              <a:t>hayop</a:t>
            </a:r>
            <a:r>
              <a:rPr lang="en-US" sz="4000" dirty="0">
                <a:latin typeface="Century Gothic" panose="020B0502020202020204" pitchFamily="34" charset="0"/>
              </a:rPr>
              <a:t>?</a:t>
            </a:r>
          </a:p>
          <a:p>
            <a:r>
              <a:rPr lang="en-US" sz="4000" dirty="0">
                <a:latin typeface="Century Gothic" panose="020B0502020202020204" pitchFamily="34" charset="0"/>
              </a:rPr>
              <a:t>13. </a:t>
            </a:r>
            <a:r>
              <a:rPr lang="en-US" sz="4000" dirty="0" err="1">
                <a:latin typeface="Century Gothic" panose="020B0502020202020204" pitchFamily="34" charset="0"/>
              </a:rPr>
              <a:t>Ano</a:t>
            </a:r>
            <a:r>
              <a:rPr lang="en-US" sz="4000" dirty="0">
                <a:latin typeface="Century Gothic" panose="020B0502020202020204" pitchFamily="34" charset="0"/>
              </a:rPr>
              <a:t> ang </a:t>
            </a:r>
            <a:r>
              <a:rPr lang="en-US" sz="4000" dirty="0" err="1">
                <a:latin typeface="Century Gothic" panose="020B0502020202020204" pitchFamily="34" charset="0"/>
              </a:rPr>
              <a:t>larawan</a:t>
            </a:r>
            <a:r>
              <a:rPr lang="en-US" sz="4000" dirty="0">
                <a:latin typeface="Century Gothic" panose="020B0502020202020204" pitchFamily="34" charset="0"/>
              </a:rPr>
              <a:t> ng </a:t>
            </a:r>
            <a:r>
              <a:rPr lang="en-US" sz="4000" dirty="0" err="1">
                <a:latin typeface="Century Gothic" panose="020B0502020202020204" pitchFamily="34" charset="0"/>
              </a:rPr>
              <a:t>hayop</a:t>
            </a:r>
            <a:r>
              <a:rPr lang="en-US" sz="4000" dirty="0">
                <a:latin typeface="Century Gothic" panose="020B0502020202020204" pitchFamily="34" charset="0"/>
              </a:rPr>
              <a:t>?</a:t>
            </a:r>
          </a:p>
          <a:p>
            <a:endParaRPr lang="en-US" sz="4000" dirty="0">
              <a:latin typeface="Century Gothic" panose="020B0502020202020204" pitchFamily="34" charset="0"/>
            </a:endParaRPr>
          </a:p>
          <a:p>
            <a:endParaRPr lang="en-V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802EB3-F56C-4CC7-9CA8-B5A3EFB37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4778125"/>
            <a:ext cx="2248287" cy="19924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77305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02A166-87A0-4784-9019-76AF44444410}"/>
              </a:ext>
            </a:extLst>
          </p:cNvPr>
          <p:cNvSpPr txBox="1"/>
          <p:nvPr/>
        </p:nvSpPr>
        <p:spPr>
          <a:xfrm>
            <a:off x="723900" y="440115"/>
            <a:ext cx="1049655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14. </a:t>
            </a:r>
            <a:r>
              <a:rPr lang="en-US" sz="3200" dirty="0" err="1">
                <a:latin typeface="Century Gothic" panose="020B0502020202020204" pitchFamily="34" charset="0"/>
              </a:rPr>
              <a:t>Ano</a:t>
            </a:r>
            <a:r>
              <a:rPr lang="en-US" sz="3200" dirty="0">
                <a:latin typeface="Century Gothic" panose="020B0502020202020204" pitchFamily="34" charset="0"/>
              </a:rPr>
              <a:t> ang </a:t>
            </a:r>
            <a:r>
              <a:rPr lang="en-US" sz="3200" dirty="0" err="1">
                <a:latin typeface="Century Gothic" panose="020B0502020202020204" pitchFamily="34" charset="0"/>
              </a:rPr>
              <a:t>bilang</a:t>
            </a:r>
            <a:r>
              <a:rPr lang="en-US" sz="3200" dirty="0">
                <a:latin typeface="Century Gothic" panose="020B0502020202020204" pitchFamily="34" charset="0"/>
              </a:rPr>
              <a:t> ng </a:t>
            </a:r>
            <a:r>
              <a:rPr lang="en-US" sz="3200" dirty="0" err="1">
                <a:latin typeface="Century Gothic" panose="020B0502020202020204" pitchFamily="34" charset="0"/>
              </a:rPr>
              <a:t>pangalan</a:t>
            </a:r>
            <a:r>
              <a:rPr lang="en-US" sz="3200" dirty="0">
                <a:latin typeface="Century Gothic" panose="020B0502020202020204" pitchFamily="34" charset="0"/>
              </a:rPr>
              <a:t> ng </a:t>
            </a:r>
            <a:r>
              <a:rPr lang="en-US" sz="3200" dirty="0" err="1">
                <a:latin typeface="Century Gothic" panose="020B0502020202020204" pitchFamily="34" charset="0"/>
              </a:rPr>
              <a:t>hayop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r>
              <a:rPr lang="en-US" sz="3200" dirty="0">
                <a:latin typeface="Century Gothic" panose="020B0502020202020204" pitchFamily="34" charset="0"/>
              </a:rPr>
              <a:t>15. </a:t>
            </a:r>
            <a:r>
              <a:rPr lang="en-US" sz="3200" dirty="0" err="1">
                <a:latin typeface="Century Gothic" panose="020B0502020202020204" pitchFamily="34" charset="0"/>
              </a:rPr>
              <a:t>Ano</a:t>
            </a:r>
            <a:r>
              <a:rPr lang="en-US" sz="3200" dirty="0">
                <a:latin typeface="Century Gothic" panose="020B0502020202020204" pitchFamily="34" charset="0"/>
              </a:rPr>
              <a:t> ang </a:t>
            </a:r>
            <a:r>
              <a:rPr lang="en-US" sz="3200" dirty="0" err="1">
                <a:latin typeface="Century Gothic" panose="020B0502020202020204" pitchFamily="34" charset="0"/>
              </a:rPr>
              <a:t>alak</a:t>
            </a:r>
            <a:r>
              <a:rPr lang="en-US" sz="3200" dirty="0">
                <a:latin typeface="Century Gothic" panose="020B0502020202020204" pitchFamily="34" charset="0"/>
              </a:rPr>
              <a:t> ng </a:t>
            </a:r>
            <a:r>
              <a:rPr lang="en-US" sz="3200" dirty="0" err="1">
                <a:latin typeface="Century Gothic" panose="020B0502020202020204" pitchFamily="34" charset="0"/>
              </a:rPr>
              <a:t>pagkagalit</a:t>
            </a:r>
            <a:r>
              <a:rPr lang="en-US" sz="3200" dirty="0">
                <a:latin typeface="Century Gothic" panose="020B0502020202020204" pitchFamily="34" charset="0"/>
              </a:rPr>
              <a:t> ng </a:t>
            </a:r>
            <a:r>
              <a:rPr lang="en-US" sz="3200" dirty="0" err="1">
                <a:latin typeface="Century Gothic" panose="020B0502020202020204" pitchFamily="34" charset="0"/>
              </a:rPr>
              <a:t>Diyos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r>
              <a:rPr lang="en-US" sz="3200" dirty="0">
                <a:latin typeface="Century Gothic" panose="020B0502020202020204" pitchFamily="34" charset="0"/>
              </a:rPr>
              <a:t>16. </a:t>
            </a:r>
            <a:r>
              <a:rPr lang="en-US" sz="3200" dirty="0" err="1">
                <a:latin typeface="Century Gothic" panose="020B0502020202020204" pitchFamily="34" charset="0"/>
              </a:rPr>
              <a:t>Bakit</a:t>
            </a:r>
            <a:r>
              <a:rPr lang="en-US" sz="3200" dirty="0">
                <a:latin typeface="Century Gothic" panose="020B0502020202020204" pitchFamily="34" charset="0"/>
              </a:rPr>
              <a:t> Ang </a:t>
            </a:r>
            <a:r>
              <a:rPr lang="en-US" sz="3200" dirty="0" err="1">
                <a:latin typeface="Century Gothic" panose="020B0502020202020204" pitchFamily="34" charset="0"/>
              </a:rPr>
              <a:t>Alak</a:t>
            </a:r>
            <a:r>
              <a:rPr lang="en-US" sz="3200" dirty="0">
                <a:latin typeface="Century Gothic" panose="020B0502020202020204" pitchFamily="34" charset="0"/>
              </a:rPr>
              <a:t> ng </a:t>
            </a:r>
            <a:r>
              <a:rPr lang="en-US" sz="3200" dirty="0" err="1">
                <a:latin typeface="Century Gothic" panose="020B0502020202020204" pitchFamily="34" charset="0"/>
              </a:rPr>
              <a:t>Pagkagalit</a:t>
            </a:r>
            <a:r>
              <a:rPr lang="en-US" sz="3200" dirty="0">
                <a:latin typeface="Century Gothic" panose="020B0502020202020204" pitchFamily="34" charset="0"/>
              </a:rPr>
              <a:t> ng </a:t>
            </a:r>
            <a:r>
              <a:rPr lang="en-US" sz="3200" dirty="0" err="1">
                <a:latin typeface="Century Gothic" panose="020B0502020202020204" pitchFamily="34" charset="0"/>
              </a:rPr>
              <a:t>Diyos</a:t>
            </a:r>
            <a:r>
              <a:rPr lang="en-US" sz="3200" dirty="0">
                <a:latin typeface="Century Gothic" panose="020B0502020202020204" pitchFamily="34" charset="0"/>
              </a:rPr>
              <a:t> Ay      </a:t>
            </a:r>
            <a:r>
              <a:rPr lang="en-US" sz="3200" dirty="0" err="1">
                <a:latin typeface="Century Gothic" panose="020B0502020202020204" pitchFamily="34" charset="0"/>
              </a:rPr>
              <a:t>ibinuhos</a:t>
            </a:r>
            <a:r>
              <a:rPr lang="en-US" sz="3200" dirty="0">
                <a:latin typeface="Century Gothic" panose="020B0502020202020204" pitchFamily="34" charset="0"/>
              </a:rPr>
              <a:t> ng </a:t>
            </a:r>
            <a:r>
              <a:rPr lang="en-US" sz="3200" dirty="0" err="1">
                <a:latin typeface="Century Gothic" panose="020B0502020202020204" pitchFamily="34" charset="0"/>
              </a:rPr>
              <a:t>walang</a:t>
            </a:r>
            <a:r>
              <a:rPr lang="en-US" sz="3200" dirty="0">
                <a:latin typeface="Century Gothic" panose="020B0502020202020204" pitchFamily="34" charset="0"/>
              </a:rPr>
              <a:t> Halo?</a:t>
            </a:r>
          </a:p>
          <a:p>
            <a:r>
              <a:rPr lang="en-US" sz="3200" dirty="0">
                <a:latin typeface="Century Gothic" panose="020B0502020202020204" pitchFamily="34" charset="0"/>
              </a:rPr>
              <a:t>17. Ang </a:t>
            </a:r>
            <a:r>
              <a:rPr lang="en-US" sz="3200" dirty="0" err="1">
                <a:latin typeface="Century Gothic" panose="020B0502020202020204" pitchFamily="34" charset="0"/>
              </a:rPr>
              <a:t>mga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sasamba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ba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hayop</a:t>
            </a:r>
            <a:r>
              <a:rPr lang="en-US" sz="3200" dirty="0">
                <a:latin typeface="Century Gothic" panose="020B0502020202020204" pitchFamily="34" charset="0"/>
              </a:rPr>
              <a:t> ay </a:t>
            </a:r>
            <a:r>
              <a:rPr lang="en-US" sz="3200" dirty="0" err="1">
                <a:latin typeface="Century Gothic" panose="020B0502020202020204" pitchFamily="34" charset="0"/>
              </a:rPr>
              <a:t>parurusahan</a:t>
            </a:r>
            <a:r>
              <a:rPr lang="en-US" sz="3200" dirty="0">
                <a:latin typeface="Century Gothic" panose="020B0502020202020204" pitchFamily="34" charset="0"/>
              </a:rPr>
              <a:t> ng </a:t>
            </a:r>
            <a:r>
              <a:rPr lang="en-US" sz="3200" dirty="0" err="1">
                <a:latin typeface="Century Gothic" panose="020B0502020202020204" pitchFamily="34" charset="0"/>
              </a:rPr>
              <a:t>walang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katapusan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apoy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hindi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mamamatay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r>
              <a:rPr lang="en-US" sz="3200" dirty="0">
                <a:latin typeface="Century Gothic" panose="020B0502020202020204" pitchFamily="34" charset="0"/>
              </a:rPr>
              <a:t>18. </a:t>
            </a:r>
            <a:r>
              <a:rPr lang="en-US" sz="3200" dirty="0" err="1">
                <a:latin typeface="Century Gothic" panose="020B0502020202020204" pitchFamily="34" charset="0"/>
              </a:rPr>
              <a:t>Ano</a:t>
            </a:r>
            <a:r>
              <a:rPr lang="en-US" sz="3200" dirty="0">
                <a:latin typeface="Century Gothic" panose="020B0502020202020204" pitchFamily="34" charset="0"/>
              </a:rPr>
              <a:t> ang </a:t>
            </a:r>
            <a:r>
              <a:rPr lang="en-US" sz="3200" dirty="0" err="1">
                <a:latin typeface="Century Gothic" panose="020B0502020202020204" pitchFamily="34" charset="0"/>
              </a:rPr>
              <a:t>Pagtitiis</a:t>
            </a:r>
            <a:r>
              <a:rPr lang="en-US" sz="3200" dirty="0">
                <a:latin typeface="Century Gothic" panose="020B0502020202020204" pitchFamily="34" charset="0"/>
              </a:rPr>
              <a:t> ng </a:t>
            </a:r>
            <a:r>
              <a:rPr lang="en-US" sz="3200" dirty="0" err="1">
                <a:latin typeface="Century Gothic" panose="020B0502020202020204" pitchFamily="34" charset="0"/>
              </a:rPr>
              <a:t>mga</a:t>
            </a:r>
            <a:r>
              <a:rPr lang="en-US" sz="3200" dirty="0">
                <a:latin typeface="Century Gothic" panose="020B0502020202020204" pitchFamily="34" charset="0"/>
              </a:rPr>
              <a:t> banal?</a:t>
            </a:r>
          </a:p>
          <a:p>
            <a:r>
              <a:rPr lang="en-US" sz="3200" dirty="0">
                <a:latin typeface="Century Gothic" panose="020B0502020202020204" pitchFamily="34" charset="0"/>
              </a:rPr>
              <a:t>19. </a:t>
            </a:r>
            <a:r>
              <a:rPr lang="en-US" sz="3200" dirty="0" err="1">
                <a:latin typeface="Century Gothic" panose="020B0502020202020204" pitchFamily="34" charset="0"/>
              </a:rPr>
              <a:t>Ano</a:t>
            </a:r>
            <a:r>
              <a:rPr lang="en-US" sz="3200" dirty="0">
                <a:latin typeface="Century Gothic" panose="020B0502020202020204" pitchFamily="34" charset="0"/>
              </a:rPr>
              <a:t> ang </a:t>
            </a:r>
            <a:r>
              <a:rPr lang="en-US" sz="3200" dirty="0" err="1">
                <a:latin typeface="Century Gothic" panose="020B0502020202020204" pitchFamily="34" charset="0"/>
              </a:rPr>
              <a:t>kautusan</a:t>
            </a:r>
            <a:r>
              <a:rPr lang="en-US" sz="3200" dirty="0">
                <a:latin typeface="Century Gothic" panose="020B0502020202020204" pitchFamily="34" charset="0"/>
              </a:rPr>
              <a:t> ng </a:t>
            </a:r>
            <a:r>
              <a:rPr lang="en-US" sz="3200" dirty="0" err="1">
                <a:latin typeface="Century Gothic" panose="020B0502020202020204" pitchFamily="34" charset="0"/>
              </a:rPr>
              <a:t>Diyos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r>
              <a:rPr lang="en-US" sz="3200" dirty="0">
                <a:latin typeface="Century Gothic" panose="020B0502020202020204" pitchFamily="34" charset="0"/>
              </a:rPr>
              <a:t>20. </a:t>
            </a:r>
            <a:r>
              <a:rPr lang="en-US" sz="3200" dirty="0" err="1">
                <a:latin typeface="Century Gothic" panose="020B0502020202020204" pitchFamily="34" charset="0"/>
              </a:rPr>
              <a:t>Ano</a:t>
            </a:r>
            <a:r>
              <a:rPr lang="en-US" sz="3200" dirty="0">
                <a:latin typeface="Century Gothic" panose="020B0502020202020204" pitchFamily="34" charset="0"/>
              </a:rPr>
              <a:t> ang </a:t>
            </a:r>
            <a:r>
              <a:rPr lang="en-US" sz="3200" dirty="0" err="1">
                <a:latin typeface="Century Gothic" panose="020B0502020202020204" pitchFamily="34" charset="0"/>
              </a:rPr>
              <a:t>Pananampalataya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Hesus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r>
              <a:rPr lang="en-US" sz="3200" dirty="0">
                <a:latin typeface="Century Gothic" panose="020B0502020202020204" pitchFamily="34" charset="0"/>
              </a:rPr>
              <a:t>22. Sino ang 144000 at </a:t>
            </a:r>
            <a:r>
              <a:rPr lang="en-US" sz="3200" dirty="0" err="1">
                <a:latin typeface="Century Gothic" panose="020B0502020202020204" pitchFamily="34" charset="0"/>
              </a:rPr>
              <a:t>kelan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sila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mabubuhay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45D42-B7F3-4089-BA67-7474AA56C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2986647"/>
            <a:ext cx="2743587" cy="24313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75342259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5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1247</TotalTime>
  <Words>2000</Words>
  <Application>Microsoft Office PowerPoint</Application>
  <PresentationFormat>Widescreen</PresentationFormat>
  <Paragraphs>114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57" baseType="lpstr">
      <vt:lpstr>Malgun Gothic</vt:lpstr>
      <vt:lpstr>Aharoni</vt:lpstr>
      <vt:lpstr>Arial</vt:lpstr>
      <vt:lpstr>Arial Black</vt:lpstr>
      <vt:lpstr>Baskerville Old Face</vt:lpstr>
      <vt:lpstr>Calibri</vt:lpstr>
      <vt:lpstr>Calibri Light</vt:lpstr>
      <vt:lpstr>Calisto MT</vt:lpstr>
      <vt:lpstr>Century</vt:lpstr>
      <vt:lpstr>Century Gothic</vt:lpstr>
      <vt:lpstr>Century Schoolbook</vt:lpstr>
      <vt:lpstr>Corbel</vt:lpstr>
      <vt:lpstr>Georgia</vt:lpstr>
      <vt:lpstr>Harrington</vt:lpstr>
      <vt:lpstr>Roboto</vt:lpstr>
      <vt:lpstr>Tahoma</vt:lpstr>
      <vt:lpstr>Trebuchet MS</vt:lpstr>
      <vt:lpstr>Tw Cen MT</vt:lpstr>
      <vt:lpstr>Tw Cen MT Condensed</vt:lpstr>
      <vt:lpstr>Wakeup</vt:lpstr>
      <vt:lpstr>Wingdings 3</vt:lpstr>
      <vt:lpstr>Facet</vt:lpstr>
      <vt:lpstr>Retrospect</vt:lpstr>
      <vt:lpstr>Integral</vt:lpstr>
      <vt:lpstr>Feathered</vt:lpstr>
      <vt:lpstr>Depth</vt:lpstr>
      <vt:lpstr>Office Theme</vt:lpstr>
      <vt:lpstr>Parallax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Riel Panganiban</dc:creator>
  <cp:lastModifiedBy>Riel Panganiban</cp:lastModifiedBy>
  <cp:revision>71</cp:revision>
  <dcterms:created xsi:type="dcterms:W3CDTF">2020-07-27T08:12:04Z</dcterms:created>
  <dcterms:modified xsi:type="dcterms:W3CDTF">2020-09-13T07:10:21Z</dcterms:modified>
</cp:coreProperties>
</file>